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3" r:id="rId1"/>
  </p:sldMasterIdLst>
  <p:notesMasterIdLst>
    <p:notesMasterId r:id="rId10"/>
  </p:notesMasterIdLst>
  <p:sldIdLst>
    <p:sldId id="256" r:id="rId2"/>
    <p:sldId id="257" r:id="rId3"/>
    <p:sldId id="260" r:id="rId4"/>
    <p:sldId id="258" r:id="rId5"/>
    <p:sldId id="262" r:id="rId6"/>
    <p:sldId id="264" r:id="rId7"/>
    <p:sldId id="265" r:id="rId8"/>
    <p:sldId id="266" r:id="rId9"/>
  </p:sldIdLst>
  <p:sldSz cx="9144000" cy="5143500" type="screen16x9"/>
  <p:notesSz cx="6858000" cy="9144000"/>
  <p:embeddedFontLst>
    <p:embeddedFont>
      <p:font typeface="Barlow Condensed" panose="020B0604020202020204" charset="0"/>
      <p:regular r:id="rId11"/>
      <p:bold r:id="rId12"/>
      <p:italic r:id="rId13"/>
      <p:boldItalic r:id="rId14"/>
    </p:embeddedFon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Lucida Console" panose="020B0609040504020204" pitchFamily="49" charset="0"/>
      <p:regular r:id="rId19"/>
    </p:embeddedFont>
    <p:embeddedFont>
      <p:font typeface="Nova Square" panose="020B0604020202020204" charset="0"/>
      <p:regular r:id="rId20"/>
    </p:embeddedFont>
    <p:embeddedFont>
      <p:font typeface="Nunito Sans" panose="020B0604020202020204" charset="0"/>
      <p:regular r:id="rId21"/>
      <p:bold r:id="rId22"/>
      <p:italic r:id="rId23"/>
      <p:boldItalic r:id="rId24"/>
    </p:embeddedFont>
    <p:embeddedFont>
      <p:font typeface="Verdana" panose="020B0604030504040204" pitchFamily="34" charset="0"/>
      <p:regular r:id="rId25"/>
      <p:bold r:id="rId26"/>
      <p:italic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D11"/>
    <a:srgbClr val="0E0E0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4" d="100"/>
          <a:sy n="54" d="100"/>
        </p:scale>
        <p:origin x="1194" y="-10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font" Target="fonts/font16.fntdata"/><Relationship Id="rId3" Type="http://schemas.openxmlformats.org/officeDocument/2006/relationships/slide" Target="slides/slide2.xml"/><Relationship Id="rId21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font" Target="fonts/font15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font" Target="fonts/font14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font" Target="fonts/font13.fntdata"/><Relationship Id="rId28" Type="http://schemas.openxmlformats.org/officeDocument/2006/relationships/font" Target="fonts/font18.fntdata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font" Target="fonts/font12.fntdata"/><Relationship Id="rId27" Type="http://schemas.openxmlformats.org/officeDocument/2006/relationships/font" Target="fonts/font17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65a5c374d8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65a5c374d8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65a5c374d8_0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65a5c374d8_0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65a5c374d8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65a5c374d8_0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65a5c374d8_0_1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65a5c374d8_0_1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65a5c374d8_0_1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65a5c374d8_0_1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65a5c374d8_0_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65a5c374d8_0_2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65a5c374d8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65a5c374d8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11706" y="2344775"/>
            <a:ext cx="57915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11700" y="4358125"/>
            <a:ext cx="5791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‹N°›</a:t>
            </a:fld>
            <a:endParaRPr/>
          </a:p>
        </p:txBody>
      </p:sp>
      <p:grpSp>
        <p:nvGrpSpPr>
          <p:cNvPr id="15" name="Google Shape;15;p2"/>
          <p:cNvGrpSpPr/>
          <p:nvPr/>
        </p:nvGrpSpPr>
        <p:grpSpPr>
          <a:xfrm>
            <a:off x="5450" y="98988"/>
            <a:ext cx="9138560" cy="630588"/>
            <a:chOff x="5450" y="98988"/>
            <a:chExt cx="9138560" cy="630588"/>
          </a:xfrm>
        </p:grpSpPr>
        <p:sp>
          <p:nvSpPr>
            <p:cNvPr id="16" name="Google Shape;16;p2"/>
            <p:cNvSpPr/>
            <p:nvPr/>
          </p:nvSpPr>
          <p:spPr>
            <a:xfrm>
              <a:off x="8420591" y="98988"/>
              <a:ext cx="683400" cy="616200"/>
            </a:xfrm>
            <a:prstGeom prst="parallelogram">
              <a:avLst>
                <a:gd name="adj" fmla="val 75605"/>
              </a:avLst>
            </a:prstGeom>
            <a:solidFill>
              <a:srgbClr val="BF9000">
                <a:alpha val="631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8066983" y="98988"/>
              <a:ext cx="683400" cy="616200"/>
            </a:xfrm>
            <a:prstGeom prst="parallelogram">
              <a:avLst>
                <a:gd name="adj" fmla="val 75605"/>
              </a:avLst>
            </a:prstGeom>
            <a:solidFill>
              <a:srgbClr val="BF9000">
                <a:alpha val="631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7713374" y="98988"/>
              <a:ext cx="683400" cy="616200"/>
            </a:xfrm>
            <a:prstGeom prst="parallelogram">
              <a:avLst>
                <a:gd name="adj" fmla="val 75605"/>
              </a:avLst>
            </a:prstGeom>
            <a:solidFill>
              <a:srgbClr val="BF9000">
                <a:alpha val="631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7359765" y="98988"/>
              <a:ext cx="683400" cy="616200"/>
            </a:xfrm>
            <a:prstGeom prst="parallelogram">
              <a:avLst>
                <a:gd name="adj" fmla="val 75605"/>
              </a:avLst>
            </a:prstGeom>
            <a:solidFill>
              <a:srgbClr val="BF9000">
                <a:alpha val="631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7006157" y="98988"/>
              <a:ext cx="683400" cy="616200"/>
            </a:xfrm>
            <a:prstGeom prst="parallelogram">
              <a:avLst>
                <a:gd name="adj" fmla="val 75605"/>
              </a:avLst>
            </a:prstGeom>
            <a:solidFill>
              <a:srgbClr val="BF9000">
                <a:alpha val="631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6652548" y="98988"/>
              <a:ext cx="683400" cy="616200"/>
            </a:xfrm>
            <a:prstGeom prst="parallelogram">
              <a:avLst>
                <a:gd name="adj" fmla="val 75605"/>
              </a:avLst>
            </a:prstGeom>
            <a:solidFill>
              <a:srgbClr val="BF9000">
                <a:alpha val="631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6298939" y="98988"/>
              <a:ext cx="683400" cy="616200"/>
            </a:xfrm>
            <a:prstGeom prst="parallelogram">
              <a:avLst>
                <a:gd name="adj" fmla="val 75605"/>
              </a:avLst>
            </a:prstGeom>
            <a:solidFill>
              <a:srgbClr val="BF9000">
                <a:alpha val="631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5945330" y="98988"/>
              <a:ext cx="683400" cy="616200"/>
            </a:xfrm>
            <a:prstGeom prst="parallelogram">
              <a:avLst>
                <a:gd name="adj" fmla="val 75605"/>
              </a:avLst>
            </a:prstGeom>
            <a:solidFill>
              <a:srgbClr val="BF9000">
                <a:alpha val="631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5591722" y="98988"/>
              <a:ext cx="683400" cy="616200"/>
            </a:xfrm>
            <a:prstGeom prst="parallelogram">
              <a:avLst>
                <a:gd name="adj" fmla="val 75605"/>
              </a:avLst>
            </a:prstGeom>
            <a:solidFill>
              <a:srgbClr val="BF9000">
                <a:alpha val="631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5238113" y="98988"/>
              <a:ext cx="683400" cy="616200"/>
            </a:xfrm>
            <a:prstGeom prst="parallelogram">
              <a:avLst>
                <a:gd name="adj" fmla="val 75605"/>
              </a:avLst>
            </a:prstGeom>
            <a:solidFill>
              <a:srgbClr val="BF9000">
                <a:alpha val="631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4884504" y="98988"/>
              <a:ext cx="683400" cy="616200"/>
            </a:xfrm>
            <a:prstGeom prst="parallelogram">
              <a:avLst>
                <a:gd name="adj" fmla="val 75605"/>
              </a:avLst>
            </a:prstGeom>
            <a:solidFill>
              <a:srgbClr val="BF9000">
                <a:alpha val="631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4530896" y="98988"/>
              <a:ext cx="683400" cy="616200"/>
            </a:xfrm>
            <a:prstGeom prst="parallelogram">
              <a:avLst>
                <a:gd name="adj" fmla="val 75605"/>
              </a:avLst>
            </a:prstGeom>
            <a:solidFill>
              <a:srgbClr val="BF9000">
                <a:alpha val="631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4177287" y="98988"/>
              <a:ext cx="683400" cy="616200"/>
            </a:xfrm>
            <a:prstGeom prst="parallelogram">
              <a:avLst>
                <a:gd name="adj" fmla="val 75605"/>
              </a:avLst>
            </a:prstGeom>
            <a:solidFill>
              <a:srgbClr val="BF9000">
                <a:alpha val="631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3823678" y="98988"/>
              <a:ext cx="683400" cy="616200"/>
            </a:xfrm>
            <a:prstGeom prst="parallelogram">
              <a:avLst>
                <a:gd name="adj" fmla="val 75605"/>
              </a:avLst>
            </a:prstGeom>
            <a:solidFill>
              <a:srgbClr val="BF9000">
                <a:alpha val="631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3470070" y="98988"/>
              <a:ext cx="683400" cy="616200"/>
            </a:xfrm>
            <a:prstGeom prst="parallelogram">
              <a:avLst>
                <a:gd name="adj" fmla="val 75605"/>
              </a:avLst>
            </a:prstGeom>
            <a:solidFill>
              <a:srgbClr val="BF9000">
                <a:alpha val="631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3116461" y="98988"/>
              <a:ext cx="683400" cy="616200"/>
            </a:xfrm>
            <a:prstGeom prst="parallelogram">
              <a:avLst>
                <a:gd name="adj" fmla="val 75605"/>
              </a:avLst>
            </a:prstGeom>
            <a:solidFill>
              <a:srgbClr val="BF9000">
                <a:alpha val="631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2762852" y="98988"/>
              <a:ext cx="683400" cy="616200"/>
            </a:xfrm>
            <a:prstGeom prst="parallelogram">
              <a:avLst>
                <a:gd name="adj" fmla="val 75605"/>
              </a:avLst>
            </a:prstGeom>
            <a:solidFill>
              <a:srgbClr val="BF9000">
                <a:alpha val="631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2409243" y="98988"/>
              <a:ext cx="683400" cy="616200"/>
            </a:xfrm>
            <a:prstGeom prst="parallelogram">
              <a:avLst>
                <a:gd name="adj" fmla="val 75605"/>
              </a:avLst>
            </a:prstGeom>
            <a:solidFill>
              <a:srgbClr val="BF9000">
                <a:alpha val="631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2055635" y="98988"/>
              <a:ext cx="683400" cy="616200"/>
            </a:xfrm>
            <a:prstGeom prst="parallelogram">
              <a:avLst>
                <a:gd name="adj" fmla="val 75605"/>
              </a:avLst>
            </a:prstGeom>
            <a:solidFill>
              <a:srgbClr val="BF9000">
                <a:alpha val="631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1702026" y="98988"/>
              <a:ext cx="683400" cy="616200"/>
            </a:xfrm>
            <a:prstGeom prst="parallelogram">
              <a:avLst>
                <a:gd name="adj" fmla="val 75605"/>
              </a:avLst>
            </a:prstGeom>
            <a:solidFill>
              <a:srgbClr val="BF9000">
                <a:alpha val="631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1348417" y="98988"/>
              <a:ext cx="683400" cy="616200"/>
            </a:xfrm>
            <a:prstGeom prst="parallelogram">
              <a:avLst>
                <a:gd name="adj" fmla="val 75605"/>
              </a:avLst>
            </a:prstGeom>
            <a:solidFill>
              <a:srgbClr val="BF9000">
                <a:alpha val="631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994809" y="98988"/>
              <a:ext cx="683400" cy="616200"/>
            </a:xfrm>
            <a:prstGeom prst="parallelogram">
              <a:avLst>
                <a:gd name="adj" fmla="val 75605"/>
              </a:avLst>
            </a:prstGeom>
            <a:solidFill>
              <a:srgbClr val="BF9000">
                <a:alpha val="631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641200" y="98988"/>
              <a:ext cx="683400" cy="616200"/>
            </a:xfrm>
            <a:prstGeom prst="parallelogram">
              <a:avLst>
                <a:gd name="adj" fmla="val 75605"/>
              </a:avLst>
            </a:prstGeom>
            <a:solidFill>
              <a:srgbClr val="BF9000">
                <a:alpha val="631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293626" y="98988"/>
              <a:ext cx="683400" cy="616200"/>
            </a:xfrm>
            <a:prstGeom prst="parallelogram">
              <a:avLst>
                <a:gd name="adj" fmla="val 75605"/>
              </a:avLst>
            </a:prstGeom>
            <a:solidFill>
              <a:srgbClr val="BF9000">
                <a:alpha val="631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5450" y="131100"/>
              <a:ext cx="270400" cy="347700"/>
            </a:xfrm>
            <a:custGeom>
              <a:avLst/>
              <a:gdLst/>
              <a:ahLst/>
              <a:cxnLst/>
              <a:rect l="l" t="t" r="r" b="b"/>
              <a:pathLst>
                <a:path w="10816" h="13908" extrusionOk="0">
                  <a:moveTo>
                    <a:pt x="110" y="0"/>
                  </a:moveTo>
                  <a:lnTo>
                    <a:pt x="10816" y="143"/>
                  </a:lnTo>
                  <a:lnTo>
                    <a:pt x="0" y="13908"/>
                  </a:lnTo>
                  <a:close/>
                </a:path>
              </a:pathLst>
            </a:custGeom>
            <a:solidFill>
              <a:srgbClr val="BF9000">
                <a:alpha val="63129"/>
              </a:srgbClr>
            </a:solidFill>
            <a:ln>
              <a:noFill/>
            </a:ln>
          </p:spPr>
        </p:sp>
        <p:sp>
          <p:nvSpPr>
            <p:cNvPr id="41" name="Google Shape;41;p2"/>
            <p:cNvSpPr/>
            <p:nvPr/>
          </p:nvSpPr>
          <p:spPr>
            <a:xfrm>
              <a:off x="8777100" y="221225"/>
              <a:ext cx="366910" cy="508000"/>
            </a:xfrm>
            <a:custGeom>
              <a:avLst/>
              <a:gdLst/>
              <a:ahLst/>
              <a:cxnLst/>
              <a:rect l="l" t="t" r="r" b="b"/>
              <a:pathLst>
                <a:path w="15732" h="20320" extrusionOk="0">
                  <a:moveTo>
                    <a:pt x="15732" y="0"/>
                  </a:moveTo>
                  <a:lnTo>
                    <a:pt x="0" y="20320"/>
                  </a:lnTo>
                  <a:lnTo>
                    <a:pt x="10488" y="19992"/>
                  </a:lnTo>
                  <a:lnTo>
                    <a:pt x="15404" y="12782"/>
                  </a:lnTo>
                  <a:close/>
                </a:path>
              </a:pathLst>
            </a:custGeom>
            <a:solidFill>
              <a:srgbClr val="BF9000">
                <a:alpha val="63129"/>
              </a:srgbClr>
            </a:solidFill>
            <a:ln>
              <a:noFill/>
            </a:ln>
          </p:spPr>
        </p:sp>
        <p:sp>
          <p:nvSpPr>
            <p:cNvPr id="42" name="Google Shape;42;p2"/>
            <p:cNvSpPr/>
            <p:nvPr/>
          </p:nvSpPr>
          <p:spPr>
            <a:xfrm>
              <a:off x="5450" y="115050"/>
              <a:ext cx="647300" cy="614525"/>
            </a:xfrm>
            <a:custGeom>
              <a:avLst/>
              <a:gdLst/>
              <a:ahLst/>
              <a:cxnLst/>
              <a:rect l="l" t="t" r="r" b="b"/>
              <a:pathLst>
                <a:path w="25892" h="24581" extrusionOk="0">
                  <a:moveTo>
                    <a:pt x="15951" y="0"/>
                  </a:moveTo>
                  <a:lnTo>
                    <a:pt x="25892" y="0"/>
                  </a:lnTo>
                  <a:lnTo>
                    <a:pt x="7362" y="24581"/>
                  </a:lnTo>
                  <a:lnTo>
                    <a:pt x="307" y="24253"/>
                  </a:lnTo>
                  <a:lnTo>
                    <a:pt x="0" y="20975"/>
                  </a:lnTo>
                  <a:close/>
                </a:path>
              </a:pathLst>
            </a:custGeom>
            <a:solidFill>
              <a:srgbClr val="BF9000">
                <a:alpha val="63129"/>
              </a:srgbClr>
            </a:solidFill>
            <a:ln>
              <a:noFill/>
            </a:ln>
          </p:spPr>
        </p:sp>
      </p:grpSp>
      <p:grpSp>
        <p:nvGrpSpPr>
          <p:cNvPr id="43" name="Google Shape;43;p2"/>
          <p:cNvGrpSpPr/>
          <p:nvPr/>
        </p:nvGrpSpPr>
        <p:grpSpPr>
          <a:xfrm>
            <a:off x="3366467" y="1611439"/>
            <a:ext cx="5731633" cy="2350807"/>
            <a:chOff x="3366467" y="1611439"/>
            <a:chExt cx="5731633" cy="2350807"/>
          </a:xfrm>
        </p:grpSpPr>
        <p:sp>
          <p:nvSpPr>
            <p:cNvPr id="44" name="Google Shape;44;p2"/>
            <p:cNvSpPr/>
            <p:nvPr/>
          </p:nvSpPr>
          <p:spPr>
            <a:xfrm flipH="1">
              <a:off x="6162457" y="1611442"/>
              <a:ext cx="819900" cy="1066800"/>
            </a:xfrm>
            <a:prstGeom prst="chevron">
              <a:avLst>
                <a:gd name="adj" fmla="val 50000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flipH="1">
              <a:off x="6869648" y="1611442"/>
              <a:ext cx="819900" cy="1066800"/>
            </a:xfrm>
            <a:prstGeom prst="chevron">
              <a:avLst>
                <a:gd name="adj" fmla="val 50000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 flipH="1">
              <a:off x="7576868" y="1611442"/>
              <a:ext cx="819900" cy="1066800"/>
            </a:xfrm>
            <a:prstGeom prst="chevron">
              <a:avLst>
                <a:gd name="adj" fmla="val 50000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 flipH="1">
              <a:off x="8278200" y="1611442"/>
              <a:ext cx="819900" cy="1066800"/>
            </a:xfrm>
            <a:prstGeom prst="chevron">
              <a:avLst>
                <a:gd name="adj" fmla="val 50000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 flipH="1">
              <a:off x="4052267" y="1611442"/>
              <a:ext cx="819900" cy="1066800"/>
            </a:xfrm>
            <a:prstGeom prst="chevron">
              <a:avLst>
                <a:gd name="adj" fmla="val 50000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 flipH="1">
              <a:off x="4759512" y="1611442"/>
              <a:ext cx="819900" cy="1066800"/>
            </a:xfrm>
            <a:prstGeom prst="chevron">
              <a:avLst>
                <a:gd name="adj" fmla="val 50000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5466714" y="1611439"/>
              <a:ext cx="1791539" cy="2350807"/>
            </a:xfrm>
            <a:custGeom>
              <a:avLst/>
              <a:gdLst/>
              <a:ahLst/>
              <a:cxnLst/>
              <a:rect l="l" t="t" r="r" b="b"/>
              <a:pathLst>
                <a:path w="90095" h="111611" extrusionOk="0">
                  <a:moveTo>
                    <a:pt x="18826" y="0"/>
                  </a:moveTo>
                  <a:lnTo>
                    <a:pt x="40341" y="0"/>
                  </a:lnTo>
                  <a:lnTo>
                    <a:pt x="20171" y="25101"/>
                  </a:lnTo>
                  <a:lnTo>
                    <a:pt x="90095" y="111162"/>
                  </a:lnTo>
                  <a:lnTo>
                    <a:pt x="69477" y="111611"/>
                  </a:lnTo>
                  <a:lnTo>
                    <a:pt x="0" y="25101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</p:sp>
        <p:sp>
          <p:nvSpPr>
            <p:cNvPr id="51" name="Google Shape;51;p2"/>
            <p:cNvSpPr/>
            <p:nvPr/>
          </p:nvSpPr>
          <p:spPr>
            <a:xfrm flipH="1">
              <a:off x="3366467" y="1611442"/>
              <a:ext cx="819900" cy="1066800"/>
            </a:xfrm>
            <a:prstGeom prst="chevron">
              <a:avLst>
                <a:gd name="adj" fmla="val 50000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>
              <a:spcBef>
                <a:spcPts val="160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>
              <a:spcBef>
                <a:spcPts val="160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>
              <a:spcBef>
                <a:spcPts val="160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160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160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160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160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1600"/>
              </a:spcBef>
              <a:spcAft>
                <a:spcPts val="160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96" name="Google Shape;96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‹N°›</a:t>
            </a:fld>
            <a:endParaRPr/>
          </a:p>
        </p:txBody>
      </p:sp>
      <p:grpSp>
        <p:nvGrpSpPr>
          <p:cNvPr id="97" name="Google Shape;97;p4"/>
          <p:cNvGrpSpPr/>
          <p:nvPr/>
        </p:nvGrpSpPr>
        <p:grpSpPr>
          <a:xfrm>
            <a:off x="3412367" y="3471117"/>
            <a:ext cx="5731633" cy="1704983"/>
            <a:chOff x="3366467" y="1611442"/>
            <a:chExt cx="5731633" cy="1704983"/>
          </a:xfrm>
        </p:grpSpPr>
        <p:sp>
          <p:nvSpPr>
            <p:cNvPr id="98" name="Google Shape;98;p4"/>
            <p:cNvSpPr/>
            <p:nvPr/>
          </p:nvSpPr>
          <p:spPr>
            <a:xfrm flipH="1">
              <a:off x="6162457" y="1611442"/>
              <a:ext cx="819900" cy="1066800"/>
            </a:xfrm>
            <a:prstGeom prst="chevron">
              <a:avLst>
                <a:gd name="adj" fmla="val 50000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4"/>
            <p:cNvSpPr/>
            <p:nvPr/>
          </p:nvSpPr>
          <p:spPr>
            <a:xfrm flipH="1">
              <a:off x="6869648" y="1611442"/>
              <a:ext cx="819900" cy="1066800"/>
            </a:xfrm>
            <a:prstGeom prst="chevron">
              <a:avLst>
                <a:gd name="adj" fmla="val 50000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4"/>
            <p:cNvSpPr/>
            <p:nvPr/>
          </p:nvSpPr>
          <p:spPr>
            <a:xfrm flipH="1">
              <a:off x="7576868" y="1611442"/>
              <a:ext cx="819900" cy="1066800"/>
            </a:xfrm>
            <a:prstGeom prst="chevron">
              <a:avLst>
                <a:gd name="adj" fmla="val 50000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4"/>
            <p:cNvSpPr/>
            <p:nvPr/>
          </p:nvSpPr>
          <p:spPr>
            <a:xfrm flipH="1">
              <a:off x="8278200" y="1611442"/>
              <a:ext cx="819900" cy="1066800"/>
            </a:xfrm>
            <a:prstGeom prst="chevron">
              <a:avLst>
                <a:gd name="adj" fmla="val 50000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4"/>
            <p:cNvSpPr/>
            <p:nvPr/>
          </p:nvSpPr>
          <p:spPr>
            <a:xfrm flipH="1">
              <a:off x="4052267" y="1611442"/>
              <a:ext cx="819900" cy="1066800"/>
            </a:xfrm>
            <a:prstGeom prst="chevron">
              <a:avLst>
                <a:gd name="adj" fmla="val 50000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4"/>
            <p:cNvSpPr/>
            <p:nvPr/>
          </p:nvSpPr>
          <p:spPr>
            <a:xfrm flipH="1">
              <a:off x="4759512" y="1611442"/>
              <a:ext cx="819900" cy="1066800"/>
            </a:xfrm>
            <a:prstGeom prst="chevron">
              <a:avLst>
                <a:gd name="adj" fmla="val 50000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4"/>
            <p:cNvSpPr/>
            <p:nvPr/>
          </p:nvSpPr>
          <p:spPr>
            <a:xfrm>
              <a:off x="5466725" y="1611450"/>
              <a:ext cx="1294275" cy="1704975"/>
            </a:xfrm>
            <a:custGeom>
              <a:avLst/>
              <a:gdLst/>
              <a:ahLst/>
              <a:cxnLst/>
              <a:rect l="l" t="t" r="r" b="b"/>
              <a:pathLst>
                <a:path w="51771" h="68199" extrusionOk="0">
                  <a:moveTo>
                    <a:pt x="14974" y="0"/>
                  </a:moveTo>
                  <a:lnTo>
                    <a:pt x="32087" y="0"/>
                  </a:lnTo>
                  <a:lnTo>
                    <a:pt x="16044" y="21147"/>
                  </a:lnTo>
                  <a:lnTo>
                    <a:pt x="51771" y="68199"/>
                  </a:lnTo>
                  <a:lnTo>
                    <a:pt x="34746" y="68199"/>
                  </a:lnTo>
                  <a:lnTo>
                    <a:pt x="0" y="21147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</p:sp>
        <p:sp>
          <p:nvSpPr>
            <p:cNvPr id="105" name="Google Shape;105;p4"/>
            <p:cNvSpPr/>
            <p:nvPr/>
          </p:nvSpPr>
          <p:spPr>
            <a:xfrm flipH="1">
              <a:off x="3366467" y="1611442"/>
              <a:ext cx="819900" cy="1066800"/>
            </a:xfrm>
            <a:prstGeom prst="chevron">
              <a:avLst>
                <a:gd name="adj" fmla="val 50000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_AND_TWO_COLUMNS_1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2598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131" name="Google Shape;131;p6"/>
          <p:cNvSpPr txBox="1">
            <a:spLocks noGrp="1"/>
          </p:cNvSpPr>
          <p:nvPr>
            <p:ph type="body" idx="2"/>
          </p:nvPr>
        </p:nvSpPr>
        <p:spPr>
          <a:xfrm>
            <a:off x="3247913" y="1152475"/>
            <a:ext cx="2598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132" name="Google Shape;132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‹N°›</a:t>
            </a:fld>
            <a:endParaRPr/>
          </a:p>
        </p:txBody>
      </p:sp>
      <p:sp>
        <p:nvSpPr>
          <p:cNvPr id="133" name="Google Shape;133;p6"/>
          <p:cNvSpPr txBox="1">
            <a:spLocks noGrp="1"/>
          </p:cNvSpPr>
          <p:nvPr>
            <p:ph type="body" idx="3"/>
          </p:nvPr>
        </p:nvSpPr>
        <p:spPr>
          <a:xfrm>
            <a:off x="6184138" y="1152475"/>
            <a:ext cx="2598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grpSp>
        <p:nvGrpSpPr>
          <p:cNvPr id="134" name="Google Shape;134;p6"/>
          <p:cNvGrpSpPr/>
          <p:nvPr/>
        </p:nvGrpSpPr>
        <p:grpSpPr>
          <a:xfrm>
            <a:off x="0" y="4342863"/>
            <a:ext cx="9144010" cy="646638"/>
            <a:chOff x="0" y="98988"/>
            <a:chExt cx="9144010" cy="646638"/>
          </a:xfrm>
        </p:grpSpPr>
        <p:sp>
          <p:nvSpPr>
            <p:cNvPr id="135" name="Google Shape;135;p6"/>
            <p:cNvSpPr/>
            <p:nvPr/>
          </p:nvSpPr>
          <p:spPr>
            <a:xfrm>
              <a:off x="8420591" y="98988"/>
              <a:ext cx="683400" cy="616200"/>
            </a:xfrm>
            <a:prstGeom prst="parallelogram">
              <a:avLst>
                <a:gd name="adj" fmla="val 75605"/>
              </a:avLst>
            </a:prstGeom>
            <a:solidFill>
              <a:srgbClr val="BF9000">
                <a:alpha val="631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6"/>
            <p:cNvSpPr/>
            <p:nvPr/>
          </p:nvSpPr>
          <p:spPr>
            <a:xfrm>
              <a:off x="8066983" y="98988"/>
              <a:ext cx="683400" cy="616200"/>
            </a:xfrm>
            <a:prstGeom prst="parallelogram">
              <a:avLst>
                <a:gd name="adj" fmla="val 75605"/>
              </a:avLst>
            </a:prstGeom>
            <a:solidFill>
              <a:srgbClr val="BF9000">
                <a:alpha val="631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6"/>
            <p:cNvSpPr/>
            <p:nvPr/>
          </p:nvSpPr>
          <p:spPr>
            <a:xfrm>
              <a:off x="7713374" y="98988"/>
              <a:ext cx="683400" cy="616200"/>
            </a:xfrm>
            <a:prstGeom prst="parallelogram">
              <a:avLst>
                <a:gd name="adj" fmla="val 75605"/>
              </a:avLst>
            </a:prstGeom>
            <a:solidFill>
              <a:srgbClr val="BF9000">
                <a:alpha val="631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6"/>
            <p:cNvSpPr/>
            <p:nvPr/>
          </p:nvSpPr>
          <p:spPr>
            <a:xfrm>
              <a:off x="7359765" y="98988"/>
              <a:ext cx="683400" cy="616200"/>
            </a:xfrm>
            <a:prstGeom prst="parallelogram">
              <a:avLst>
                <a:gd name="adj" fmla="val 75605"/>
              </a:avLst>
            </a:prstGeom>
            <a:solidFill>
              <a:srgbClr val="BF9000">
                <a:alpha val="631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6"/>
            <p:cNvSpPr/>
            <p:nvPr/>
          </p:nvSpPr>
          <p:spPr>
            <a:xfrm>
              <a:off x="7006157" y="98988"/>
              <a:ext cx="683400" cy="616200"/>
            </a:xfrm>
            <a:prstGeom prst="parallelogram">
              <a:avLst>
                <a:gd name="adj" fmla="val 75605"/>
              </a:avLst>
            </a:prstGeom>
            <a:solidFill>
              <a:srgbClr val="BF9000">
                <a:alpha val="631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6"/>
            <p:cNvSpPr/>
            <p:nvPr/>
          </p:nvSpPr>
          <p:spPr>
            <a:xfrm>
              <a:off x="6652548" y="98988"/>
              <a:ext cx="683400" cy="616200"/>
            </a:xfrm>
            <a:prstGeom prst="parallelogram">
              <a:avLst>
                <a:gd name="adj" fmla="val 75605"/>
              </a:avLst>
            </a:prstGeom>
            <a:solidFill>
              <a:srgbClr val="BF9000">
                <a:alpha val="631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6"/>
            <p:cNvSpPr/>
            <p:nvPr/>
          </p:nvSpPr>
          <p:spPr>
            <a:xfrm>
              <a:off x="6298939" y="98988"/>
              <a:ext cx="683400" cy="616200"/>
            </a:xfrm>
            <a:prstGeom prst="parallelogram">
              <a:avLst>
                <a:gd name="adj" fmla="val 75605"/>
              </a:avLst>
            </a:prstGeom>
            <a:solidFill>
              <a:srgbClr val="BF9000">
                <a:alpha val="631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6"/>
            <p:cNvSpPr/>
            <p:nvPr/>
          </p:nvSpPr>
          <p:spPr>
            <a:xfrm>
              <a:off x="5945330" y="98988"/>
              <a:ext cx="683400" cy="616200"/>
            </a:xfrm>
            <a:prstGeom prst="parallelogram">
              <a:avLst>
                <a:gd name="adj" fmla="val 75605"/>
              </a:avLst>
            </a:prstGeom>
            <a:solidFill>
              <a:srgbClr val="BF9000">
                <a:alpha val="631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6"/>
            <p:cNvSpPr/>
            <p:nvPr/>
          </p:nvSpPr>
          <p:spPr>
            <a:xfrm>
              <a:off x="5591722" y="98988"/>
              <a:ext cx="683400" cy="616200"/>
            </a:xfrm>
            <a:prstGeom prst="parallelogram">
              <a:avLst>
                <a:gd name="adj" fmla="val 75605"/>
              </a:avLst>
            </a:prstGeom>
            <a:solidFill>
              <a:srgbClr val="BF9000">
                <a:alpha val="631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6"/>
            <p:cNvSpPr/>
            <p:nvPr/>
          </p:nvSpPr>
          <p:spPr>
            <a:xfrm>
              <a:off x="5238113" y="98988"/>
              <a:ext cx="683400" cy="616200"/>
            </a:xfrm>
            <a:prstGeom prst="parallelogram">
              <a:avLst>
                <a:gd name="adj" fmla="val 75605"/>
              </a:avLst>
            </a:prstGeom>
            <a:solidFill>
              <a:srgbClr val="BF9000">
                <a:alpha val="631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6"/>
            <p:cNvSpPr/>
            <p:nvPr/>
          </p:nvSpPr>
          <p:spPr>
            <a:xfrm>
              <a:off x="4884504" y="98988"/>
              <a:ext cx="683400" cy="616200"/>
            </a:xfrm>
            <a:prstGeom prst="parallelogram">
              <a:avLst>
                <a:gd name="adj" fmla="val 75605"/>
              </a:avLst>
            </a:prstGeom>
            <a:solidFill>
              <a:srgbClr val="BF9000">
                <a:alpha val="631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6"/>
            <p:cNvSpPr/>
            <p:nvPr/>
          </p:nvSpPr>
          <p:spPr>
            <a:xfrm>
              <a:off x="4530896" y="98988"/>
              <a:ext cx="683400" cy="616200"/>
            </a:xfrm>
            <a:prstGeom prst="parallelogram">
              <a:avLst>
                <a:gd name="adj" fmla="val 75605"/>
              </a:avLst>
            </a:prstGeom>
            <a:solidFill>
              <a:srgbClr val="BF9000">
                <a:alpha val="631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6"/>
            <p:cNvSpPr/>
            <p:nvPr/>
          </p:nvSpPr>
          <p:spPr>
            <a:xfrm>
              <a:off x="4177287" y="98988"/>
              <a:ext cx="683400" cy="616200"/>
            </a:xfrm>
            <a:prstGeom prst="parallelogram">
              <a:avLst>
                <a:gd name="adj" fmla="val 75605"/>
              </a:avLst>
            </a:prstGeom>
            <a:solidFill>
              <a:srgbClr val="BF9000">
                <a:alpha val="631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6"/>
            <p:cNvSpPr/>
            <p:nvPr/>
          </p:nvSpPr>
          <p:spPr>
            <a:xfrm>
              <a:off x="3823678" y="98988"/>
              <a:ext cx="683400" cy="616200"/>
            </a:xfrm>
            <a:prstGeom prst="parallelogram">
              <a:avLst>
                <a:gd name="adj" fmla="val 75605"/>
              </a:avLst>
            </a:prstGeom>
            <a:solidFill>
              <a:srgbClr val="BF9000">
                <a:alpha val="631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6"/>
            <p:cNvSpPr/>
            <p:nvPr/>
          </p:nvSpPr>
          <p:spPr>
            <a:xfrm>
              <a:off x="3470070" y="98988"/>
              <a:ext cx="683400" cy="616200"/>
            </a:xfrm>
            <a:prstGeom prst="parallelogram">
              <a:avLst>
                <a:gd name="adj" fmla="val 75605"/>
              </a:avLst>
            </a:prstGeom>
            <a:solidFill>
              <a:srgbClr val="BF9000">
                <a:alpha val="631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6"/>
            <p:cNvSpPr/>
            <p:nvPr/>
          </p:nvSpPr>
          <p:spPr>
            <a:xfrm>
              <a:off x="3116461" y="98988"/>
              <a:ext cx="683400" cy="616200"/>
            </a:xfrm>
            <a:prstGeom prst="parallelogram">
              <a:avLst>
                <a:gd name="adj" fmla="val 75605"/>
              </a:avLst>
            </a:prstGeom>
            <a:solidFill>
              <a:srgbClr val="BF9000">
                <a:alpha val="631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6"/>
            <p:cNvSpPr/>
            <p:nvPr/>
          </p:nvSpPr>
          <p:spPr>
            <a:xfrm>
              <a:off x="2762852" y="98988"/>
              <a:ext cx="683400" cy="616200"/>
            </a:xfrm>
            <a:prstGeom prst="parallelogram">
              <a:avLst>
                <a:gd name="adj" fmla="val 75605"/>
              </a:avLst>
            </a:prstGeom>
            <a:solidFill>
              <a:srgbClr val="BF9000">
                <a:alpha val="631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6"/>
            <p:cNvSpPr/>
            <p:nvPr/>
          </p:nvSpPr>
          <p:spPr>
            <a:xfrm>
              <a:off x="2409243" y="98988"/>
              <a:ext cx="683400" cy="616200"/>
            </a:xfrm>
            <a:prstGeom prst="parallelogram">
              <a:avLst>
                <a:gd name="adj" fmla="val 75605"/>
              </a:avLst>
            </a:prstGeom>
            <a:solidFill>
              <a:srgbClr val="BF9000">
                <a:alpha val="631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6"/>
            <p:cNvSpPr/>
            <p:nvPr/>
          </p:nvSpPr>
          <p:spPr>
            <a:xfrm>
              <a:off x="2055635" y="98988"/>
              <a:ext cx="683400" cy="616200"/>
            </a:xfrm>
            <a:prstGeom prst="parallelogram">
              <a:avLst>
                <a:gd name="adj" fmla="val 75605"/>
              </a:avLst>
            </a:prstGeom>
            <a:solidFill>
              <a:srgbClr val="BF9000">
                <a:alpha val="631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6"/>
            <p:cNvSpPr/>
            <p:nvPr/>
          </p:nvSpPr>
          <p:spPr>
            <a:xfrm>
              <a:off x="1702026" y="98988"/>
              <a:ext cx="683400" cy="616200"/>
            </a:xfrm>
            <a:prstGeom prst="parallelogram">
              <a:avLst>
                <a:gd name="adj" fmla="val 75605"/>
              </a:avLst>
            </a:prstGeom>
            <a:solidFill>
              <a:srgbClr val="BF9000">
                <a:alpha val="631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6"/>
            <p:cNvSpPr/>
            <p:nvPr/>
          </p:nvSpPr>
          <p:spPr>
            <a:xfrm>
              <a:off x="1348417" y="98988"/>
              <a:ext cx="683400" cy="616200"/>
            </a:xfrm>
            <a:prstGeom prst="parallelogram">
              <a:avLst>
                <a:gd name="adj" fmla="val 75605"/>
              </a:avLst>
            </a:prstGeom>
            <a:solidFill>
              <a:srgbClr val="BF9000">
                <a:alpha val="631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6"/>
            <p:cNvSpPr/>
            <p:nvPr/>
          </p:nvSpPr>
          <p:spPr>
            <a:xfrm>
              <a:off x="994809" y="98988"/>
              <a:ext cx="683400" cy="616200"/>
            </a:xfrm>
            <a:prstGeom prst="parallelogram">
              <a:avLst>
                <a:gd name="adj" fmla="val 75605"/>
              </a:avLst>
            </a:prstGeom>
            <a:solidFill>
              <a:srgbClr val="BF9000">
                <a:alpha val="631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6"/>
            <p:cNvSpPr/>
            <p:nvPr/>
          </p:nvSpPr>
          <p:spPr>
            <a:xfrm>
              <a:off x="641200" y="98988"/>
              <a:ext cx="683400" cy="616200"/>
            </a:xfrm>
            <a:prstGeom prst="parallelogram">
              <a:avLst>
                <a:gd name="adj" fmla="val 75605"/>
              </a:avLst>
            </a:prstGeom>
            <a:solidFill>
              <a:srgbClr val="BF9000">
                <a:alpha val="631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6"/>
            <p:cNvSpPr/>
            <p:nvPr/>
          </p:nvSpPr>
          <p:spPr>
            <a:xfrm>
              <a:off x="287576" y="125863"/>
              <a:ext cx="683400" cy="616200"/>
            </a:xfrm>
            <a:prstGeom prst="parallelogram">
              <a:avLst>
                <a:gd name="adj" fmla="val 75605"/>
              </a:avLst>
            </a:prstGeom>
            <a:solidFill>
              <a:srgbClr val="BF9000">
                <a:alpha val="631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6"/>
            <p:cNvSpPr/>
            <p:nvPr/>
          </p:nvSpPr>
          <p:spPr>
            <a:xfrm>
              <a:off x="5450" y="131100"/>
              <a:ext cx="270400" cy="347700"/>
            </a:xfrm>
            <a:custGeom>
              <a:avLst/>
              <a:gdLst/>
              <a:ahLst/>
              <a:cxnLst/>
              <a:rect l="l" t="t" r="r" b="b"/>
              <a:pathLst>
                <a:path w="10816" h="13908" extrusionOk="0">
                  <a:moveTo>
                    <a:pt x="110" y="0"/>
                  </a:moveTo>
                  <a:lnTo>
                    <a:pt x="10816" y="143"/>
                  </a:lnTo>
                  <a:lnTo>
                    <a:pt x="0" y="13908"/>
                  </a:lnTo>
                  <a:close/>
                </a:path>
              </a:pathLst>
            </a:custGeom>
            <a:solidFill>
              <a:srgbClr val="BF9000">
                <a:alpha val="63129"/>
              </a:srgbClr>
            </a:solidFill>
            <a:ln>
              <a:noFill/>
            </a:ln>
          </p:spPr>
        </p:sp>
        <p:sp>
          <p:nvSpPr>
            <p:cNvPr id="160" name="Google Shape;160;p6"/>
            <p:cNvSpPr/>
            <p:nvPr/>
          </p:nvSpPr>
          <p:spPr>
            <a:xfrm>
              <a:off x="8777100" y="221225"/>
              <a:ext cx="366910" cy="508000"/>
            </a:xfrm>
            <a:custGeom>
              <a:avLst/>
              <a:gdLst/>
              <a:ahLst/>
              <a:cxnLst/>
              <a:rect l="l" t="t" r="r" b="b"/>
              <a:pathLst>
                <a:path w="15732" h="20320" extrusionOk="0">
                  <a:moveTo>
                    <a:pt x="15732" y="0"/>
                  </a:moveTo>
                  <a:lnTo>
                    <a:pt x="0" y="20320"/>
                  </a:lnTo>
                  <a:lnTo>
                    <a:pt x="10488" y="19992"/>
                  </a:lnTo>
                  <a:lnTo>
                    <a:pt x="15404" y="12782"/>
                  </a:lnTo>
                  <a:close/>
                </a:path>
              </a:pathLst>
            </a:custGeom>
            <a:solidFill>
              <a:srgbClr val="BF9000">
                <a:alpha val="63129"/>
              </a:srgbClr>
            </a:solidFill>
            <a:ln>
              <a:noFill/>
            </a:ln>
          </p:spPr>
        </p:sp>
        <p:sp>
          <p:nvSpPr>
            <p:cNvPr id="161" name="Google Shape;161;p6"/>
            <p:cNvSpPr/>
            <p:nvPr/>
          </p:nvSpPr>
          <p:spPr>
            <a:xfrm>
              <a:off x="0" y="131100"/>
              <a:ext cx="647300" cy="614525"/>
            </a:xfrm>
            <a:custGeom>
              <a:avLst/>
              <a:gdLst/>
              <a:ahLst/>
              <a:cxnLst/>
              <a:rect l="l" t="t" r="r" b="b"/>
              <a:pathLst>
                <a:path w="25892" h="24581" extrusionOk="0">
                  <a:moveTo>
                    <a:pt x="15951" y="0"/>
                  </a:moveTo>
                  <a:lnTo>
                    <a:pt x="25892" y="0"/>
                  </a:lnTo>
                  <a:lnTo>
                    <a:pt x="7362" y="24581"/>
                  </a:lnTo>
                  <a:lnTo>
                    <a:pt x="307" y="24253"/>
                  </a:lnTo>
                  <a:lnTo>
                    <a:pt x="0" y="20975"/>
                  </a:lnTo>
                  <a:close/>
                </a:path>
              </a:pathLst>
            </a:custGeom>
            <a:solidFill>
              <a:srgbClr val="BF9000">
                <a:alpha val="63129"/>
              </a:srgbClr>
            </a:solidFill>
            <a:ln>
              <a:noFill/>
            </a:ln>
          </p:spPr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6" name="Google Shape;166;p8"/>
          <p:cNvGrpSpPr/>
          <p:nvPr/>
        </p:nvGrpSpPr>
        <p:grpSpPr>
          <a:xfrm>
            <a:off x="0" y="98988"/>
            <a:ext cx="9144010" cy="646638"/>
            <a:chOff x="0" y="98988"/>
            <a:chExt cx="9144010" cy="646638"/>
          </a:xfrm>
        </p:grpSpPr>
        <p:sp>
          <p:nvSpPr>
            <p:cNvPr id="167" name="Google Shape;167;p8"/>
            <p:cNvSpPr/>
            <p:nvPr/>
          </p:nvSpPr>
          <p:spPr>
            <a:xfrm>
              <a:off x="8420591" y="98988"/>
              <a:ext cx="683400" cy="616200"/>
            </a:xfrm>
            <a:prstGeom prst="parallelogram">
              <a:avLst>
                <a:gd name="adj" fmla="val 75605"/>
              </a:avLst>
            </a:prstGeom>
            <a:solidFill>
              <a:srgbClr val="BF9000">
                <a:alpha val="631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8"/>
            <p:cNvSpPr/>
            <p:nvPr/>
          </p:nvSpPr>
          <p:spPr>
            <a:xfrm>
              <a:off x="8066983" y="98988"/>
              <a:ext cx="683400" cy="616200"/>
            </a:xfrm>
            <a:prstGeom prst="parallelogram">
              <a:avLst>
                <a:gd name="adj" fmla="val 75605"/>
              </a:avLst>
            </a:prstGeom>
            <a:solidFill>
              <a:srgbClr val="BF9000">
                <a:alpha val="631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8"/>
            <p:cNvSpPr/>
            <p:nvPr/>
          </p:nvSpPr>
          <p:spPr>
            <a:xfrm>
              <a:off x="7713374" y="98988"/>
              <a:ext cx="683400" cy="616200"/>
            </a:xfrm>
            <a:prstGeom prst="parallelogram">
              <a:avLst>
                <a:gd name="adj" fmla="val 75605"/>
              </a:avLst>
            </a:prstGeom>
            <a:solidFill>
              <a:srgbClr val="BF9000">
                <a:alpha val="631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8"/>
            <p:cNvSpPr/>
            <p:nvPr/>
          </p:nvSpPr>
          <p:spPr>
            <a:xfrm>
              <a:off x="7359765" y="98988"/>
              <a:ext cx="683400" cy="616200"/>
            </a:xfrm>
            <a:prstGeom prst="parallelogram">
              <a:avLst>
                <a:gd name="adj" fmla="val 75605"/>
              </a:avLst>
            </a:prstGeom>
            <a:solidFill>
              <a:srgbClr val="BF9000">
                <a:alpha val="631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8"/>
            <p:cNvSpPr/>
            <p:nvPr/>
          </p:nvSpPr>
          <p:spPr>
            <a:xfrm>
              <a:off x="7006157" y="98988"/>
              <a:ext cx="683400" cy="616200"/>
            </a:xfrm>
            <a:prstGeom prst="parallelogram">
              <a:avLst>
                <a:gd name="adj" fmla="val 75605"/>
              </a:avLst>
            </a:prstGeom>
            <a:solidFill>
              <a:srgbClr val="BF9000">
                <a:alpha val="631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8"/>
            <p:cNvSpPr/>
            <p:nvPr/>
          </p:nvSpPr>
          <p:spPr>
            <a:xfrm>
              <a:off x="6652548" y="98988"/>
              <a:ext cx="683400" cy="616200"/>
            </a:xfrm>
            <a:prstGeom prst="parallelogram">
              <a:avLst>
                <a:gd name="adj" fmla="val 75605"/>
              </a:avLst>
            </a:prstGeom>
            <a:solidFill>
              <a:srgbClr val="BF9000">
                <a:alpha val="631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8"/>
            <p:cNvSpPr/>
            <p:nvPr/>
          </p:nvSpPr>
          <p:spPr>
            <a:xfrm>
              <a:off x="6298939" y="98988"/>
              <a:ext cx="683400" cy="616200"/>
            </a:xfrm>
            <a:prstGeom prst="parallelogram">
              <a:avLst>
                <a:gd name="adj" fmla="val 75605"/>
              </a:avLst>
            </a:prstGeom>
            <a:solidFill>
              <a:srgbClr val="BF9000">
                <a:alpha val="631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8"/>
            <p:cNvSpPr/>
            <p:nvPr/>
          </p:nvSpPr>
          <p:spPr>
            <a:xfrm>
              <a:off x="5945330" y="98988"/>
              <a:ext cx="683400" cy="616200"/>
            </a:xfrm>
            <a:prstGeom prst="parallelogram">
              <a:avLst>
                <a:gd name="adj" fmla="val 75605"/>
              </a:avLst>
            </a:prstGeom>
            <a:solidFill>
              <a:srgbClr val="BF9000">
                <a:alpha val="631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8"/>
            <p:cNvSpPr/>
            <p:nvPr/>
          </p:nvSpPr>
          <p:spPr>
            <a:xfrm>
              <a:off x="5591722" y="98988"/>
              <a:ext cx="683400" cy="616200"/>
            </a:xfrm>
            <a:prstGeom prst="parallelogram">
              <a:avLst>
                <a:gd name="adj" fmla="val 75605"/>
              </a:avLst>
            </a:prstGeom>
            <a:solidFill>
              <a:srgbClr val="BF9000">
                <a:alpha val="631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8"/>
            <p:cNvSpPr/>
            <p:nvPr/>
          </p:nvSpPr>
          <p:spPr>
            <a:xfrm>
              <a:off x="5238113" y="98988"/>
              <a:ext cx="683400" cy="616200"/>
            </a:xfrm>
            <a:prstGeom prst="parallelogram">
              <a:avLst>
                <a:gd name="adj" fmla="val 75605"/>
              </a:avLst>
            </a:prstGeom>
            <a:solidFill>
              <a:srgbClr val="BF9000">
                <a:alpha val="631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8"/>
            <p:cNvSpPr/>
            <p:nvPr/>
          </p:nvSpPr>
          <p:spPr>
            <a:xfrm>
              <a:off x="4884504" y="98988"/>
              <a:ext cx="683400" cy="616200"/>
            </a:xfrm>
            <a:prstGeom prst="parallelogram">
              <a:avLst>
                <a:gd name="adj" fmla="val 75605"/>
              </a:avLst>
            </a:prstGeom>
            <a:solidFill>
              <a:srgbClr val="BF9000">
                <a:alpha val="631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8"/>
            <p:cNvSpPr/>
            <p:nvPr/>
          </p:nvSpPr>
          <p:spPr>
            <a:xfrm>
              <a:off x="4530896" y="98988"/>
              <a:ext cx="683400" cy="616200"/>
            </a:xfrm>
            <a:prstGeom prst="parallelogram">
              <a:avLst>
                <a:gd name="adj" fmla="val 75605"/>
              </a:avLst>
            </a:prstGeom>
            <a:solidFill>
              <a:srgbClr val="BF9000">
                <a:alpha val="631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8"/>
            <p:cNvSpPr/>
            <p:nvPr/>
          </p:nvSpPr>
          <p:spPr>
            <a:xfrm>
              <a:off x="4177287" y="98988"/>
              <a:ext cx="683400" cy="616200"/>
            </a:xfrm>
            <a:prstGeom prst="parallelogram">
              <a:avLst>
                <a:gd name="adj" fmla="val 75605"/>
              </a:avLst>
            </a:prstGeom>
            <a:solidFill>
              <a:srgbClr val="BF9000">
                <a:alpha val="631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8"/>
            <p:cNvSpPr/>
            <p:nvPr/>
          </p:nvSpPr>
          <p:spPr>
            <a:xfrm>
              <a:off x="3823678" y="98988"/>
              <a:ext cx="683400" cy="616200"/>
            </a:xfrm>
            <a:prstGeom prst="parallelogram">
              <a:avLst>
                <a:gd name="adj" fmla="val 75605"/>
              </a:avLst>
            </a:prstGeom>
            <a:solidFill>
              <a:srgbClr val="BF9000">
                <a:alpha val="631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8"/>
            <p:cNvSpPr/>
            <p:nvPr/>
          </p:nvSpPr>
          <p:spPr>
            <a:xfrm>
              <a:off x="3470070" y="98988"/>
              <a:ext cx="683400" cy="616200"/>
            </a:xfrm>
            <a:prstGeom prst="parallelogram">
              <a:avLst>
                <a:gd name="adj" fmla="val 75605"/>
              </a:avLst>
            </a:prstGeom>
            <a:solidFill>
              <a:srgbClr val="BF9000">
                <a:alpha val="631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8"/>
            <p:cNvSpPr/>
            <p:nvPr/>
          </p:nvSpPr>
          <p:spPr>
            <a:xfrm>
              <a:off x="3116461" y="98988"/>
              <a:ext cx="683400" cy="616200"/>
            </a:xfrm>
            <a:prstGeom prst="parallelogram">
              <a:avLst>
                <a:gd name="adj" fmla="val 75605"/>
              </a:avLst>
            </a:prstGeom>
            <a:solidFill>
              <a:srgbClr val="BF9000">
                <a:alpha val="631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8"/>
            <p:cNvSpPr/>
            <p:nvPr/>
          </p:nvSpPr>
          <p:spPr>
            <a:xfrm>
              <a:off x="2762852" y="98988"/>
              <a:ext cx="683400" cy="616200"/>
            </a:xfrm>
            <a:prstGeom prst="parallelogram">
              <a:avLst>
                <a:gd name="adj" fmla="val 75605"/>
              </a:avLst>
            </a:prstGeom>
            <a:solidFill>
              <a:srgbClr val="BF9000">
                <a:alpha val="631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8"/>
            <p:cNvSpPr/>
            <p:nvPr/>
          </p:nvSpPr>
          <p:spPr>
            <a:xfrm>
              <a:off x="2409243" y="98988"/>
              <a:ext cx="683400" cy="616200"/>
            </a:xfrm>
            <a:prstGeom prst="parallelogram">
              <a:avLst>
                <a:gd name="adj" fmla="val 75605"/>
              </a:avLst>
            </a:prstGeom>
            <a:solidFill>
              <a:srgbClr val="BF9000">
                <a:alpha val="631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8"/>
            <p:cNvSpPr/>
            <p:nvPr/>
          </p:nvSpPr>
          <p:spPr>
            <a:xfrm>
              <a:off x="2055635" y="98988"/>
              <a:ext cx="683400" cy="616200"/>
            </a:xfrm>
            <a:prstGeom prst="parallelogram">
              <a:avLst>
                <a:gd name="adj" fmla="val 75605"/>
              </a:avLst>
            </a:prstGeom>
            <a:solidFill>
              <a:srgbClr val="BF9000">
                <a:alpha val="631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8"/>
            <p:cNvSpPr/>
            <p:nvPr/>
          </p:nvSpPr>
          <p:spPr>
            <a:xfrm>
              <a:off x="1702026" y="98988"/>
              <a:ext cx="683400" cy="616200"/>
            </a:xfrm>
            <a:prstGeom prst="parallelogram">
              <a:avLst>
                <a:gd name="adj" fmla="val 75605"/>
              </a:avLst>
            </a:prstGeom>
            <a:solidFill>
              <a:srgbClr val="BF9000">
                <a:alpha val="631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8"/>
            <p:cNvSpPr/>
            <p:nvPr/>
          </p:nvSpPr>
          <p:spPr>
            <a:xfrm>
              <a:off x="1348417" y="98988"/>
              <a:ext cx="683400" cy="616200"/>
            </a:xfrm>
            <a:prstGeom prst="parallelogram">
              <a:avLst>
                <a:gd name="adj" fmla="val 75605"/>
              </a:avLst>
            </a:prstGeom>
            <a:solidFill>
              <a:srgbClr val="BF9000">
                <a:alpha val="631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8"/>
            <p:cNvSpPr/>
            <p:nvPr/>
          </p:nvSpPr>
          <p:spPr>
            <a:xfrm>
              <a:off x="994809" y="98988"/>
              <a:ext cx="683400" cy="616200"/>
            </a:xfrm>
            <a:prstGeom prst="parallelogram">
              <a:avLst>
                <a:gd name="adj" fmla="val 75605"/>
              </a:avLst>
            </a:prstGeom>
            <a:solidFill>
              <a:srgbClr val="BF9000">
                <a:alpha val="631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8"/>
            <p:cNvSpPr/>
            <p:nvPr/>
          </p:nvSpPr>
          <p:spPr>
            <a:xfrm>
              <a:off x="641200" y="98988"/>
              <a:ext cx="683400" cy="616200"/>
            </a:xfrm>
            <a:prstGeom prst="parallelogram">
              <a:avLst>
                <a:gd name="adj" fmla="val 75605"/>
              </a:avLst>
            </a:prstGeom>
            <a:solidFill>
              <a:srgbClr val="BF9000">
                <a:alpha val="631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8"/>
            <p:cNvSpPr/>
            <p:nvPr/>
          </p:nvSpPr>
          <p:spPr>
            <a:xfrm>
              <a:off x="287576" y="125863"/>
              <a:ext cx="683400" cy="616200"/>
            </a:xfrm>
            <a:prstGeom prst="parallelogram">
              <a:avLst>
                <a:gd name="adj" fmla="val 75605"/>
              </a:avLst>
            </a:prstGeom>
            <a:solidFill>
              <a:srgbClr val="BF9000">
                <a:alpha val="631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8"/>
            <p:cNvSpPr/>
            <p:nvPr/>
          </p:nvSpPr>
          <p:spPr>
            <a:xfrm>
              <a:off x="5450" y="131100"/>
              <a:ext cx="270400" cy="347700"/>
            </a:xfrm>
            <a:custGeom>
              <a:avLst/>
              <a:gdLst/>
              <a:ahLst/>
              <a:cxnLst/>
              <a:rect l="l" t="t" r="r" b="b"/>
              <a:pathLst>
                <a:path w="10816" h="13908" extrusionOk="0">
                  <a:moveTo>
                    <a:pt x="110" y="0"/>
                  </a:moveTo>
                  <a:lnTo>
                    <a:pt x="10816" y="143"/>
                  </a:lnTo>
                  <a:lnTo>
                    <a:pt x="0" y="13908"/>
                  </a:lnTo>
                  <a:close/>
                </a:path>
              </a:pathLst>
            </a:custGeom>
            <a:solidFill>
              <a:srgbClr val="BF9000">
                <a:alpha val="63129"/>
              </a:srgbClr>
            </a:solidFill>
            <a:ln>
              <a:noFill/>
            </a:ln>
          </p:spPr>
        </p:sp>
        <p:sp>
          <p:nvSpPr>
            <p:cNvPr id="192" name="Google Shape;192;p8"/>
            <p:cNvSpPr/>
            <p:nvPr/>
          </p:nvSpPr>
          <p:spPr>
            <a:xfrm>
              <a:off x="8777100" y="221225"/>
              <a:ext cx="366910" cy="508000"/>
            </a:xfrm>
            <a:custGeom>
              <a:avLst/>
              <a:gdLst/>
              <a:ahLst/>
              <a:cxnLst/>
              <a:rect l="l" t="t" r="r" b="b"/>
              <a:pathLst>
                <a:path w="15732" h="20320" extrusionOk="0">
                  <a:moveTo>
                    <a:pt x="15732" y="0"/>
                  </a:moveTo>
                  <a:lnTo>
                    <a:pt x="0" y="20320"/>
                  </a:lnTo>
                  <a:lnTo>
                    <a:pt x="10488" y="19992"/>
                  </a:lnTo>
                  <a:lnTo>
                    <a:pt x="15404" y="12782"/>
                  </a:lnTo>
                  <a:close/>
                </a:path>
              </a:pathLst>
            </a:custGeom>
            <a:solidFill>
              <a:srgbClr val="BF9000">
                <a:alpha val="63129"/>
              </a:srgbClr>
            </a:solidFill>
            <a:ln>
              <a:noFill/>
            </a:ln>
          </p:spPr>
        </p:sp>
        <p:sp>
          <p:nvSpPr>
            <p:cNvPr id="193" name="Google Shape;193;p8"/>
            <p:cNvSpPr/>
            <p:nvPr/>
          </p:nvSpPr>
          <p:spPr>
            <a:xfrm>
              <a:off x="0" y="131100"/>
              <a:ext cx="647300" cy="614525"/>
            </a:xfrm>
            <a:custGeom>
              <a:avLst/>
              <a:gdLst/>
              <a:ahLst/>
              <a:cxnLst/>
              <a:rect l="l" t="t" r="r" b="b"/>
              <a:pathLst>
                <a:path w="25892" h="24581" extrusionOk="0">
                  <a:moveTo>
                    <a:pt x="15951" y="0"/>
                  </a:moveTo>
                  <a:lnTo>
                    <a:pt x="25892" y="0"/>
                  </a:lnTo>
                  <a:lnTo>
                    <a:pt x="7362" y="24581"/>
                  </a:lnTo>
                  <a:lnTo>
                    <a:pt x="307" y="24253"/>
                  </a:lnTo>
                  <a:lnTo>
                    <a:pt x="0" y="20975"/>
                  </a:lnTo>
                  <a:close/>
                </a:path>
              </a:pathLst>
            </a:custGeom>
            <a:solidFill>
              <a:srgbClr val="BF9000">
                <a:alpha val="63129"/>
              </a:srgbClr>
            </a:solidFill>
            <a:ln>
              <a:noFill/>
            </a:ln>
          </p:spPr>
        </p:sp>
      </p:grpSp>
      <p:sp>
        <p:nvSpPr>
          <p:cNvPr id="194" name="Google Shape;194;p8"/>
          <p:cNvSpPr txBox="1">
            <a:spLocks noGrp="1"/>
          </p:cNvSpPr>
          <p:nvPr>
            <p:ph type="title"/>
          </p:nvPr>
        </p:nvSpPr>
        <p:spPr>
          <a:xfrm>
            <a:off x="387900" y="1393800"/>
            <a:ext cx="49491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endParaRPr/>
          </a:p>
        </p:txBody>
      </p:sp>
      <p:sp>
        <p:nvSpPr>
          <p:cNvPr id="195" name="Google Shape;195;p8"/>
          <p:cNvSpPr txBox="1">
            <a:spLocks noGrp="1"/>
          </p:cNvSpPr>
          <p:nvPr>
            <p:ph type="body" idx="1"/>
          </p:nvPr>
        </p:nvSpPr>
        <p:spPr>
          <a:xfrm>
            <a:off x="387900" y="2227800"/>
            <a:ext cx="4949100" cy="238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>
              <a:spcBef>
                <a:spcPts val="160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>
              <a:spcBef>
                <a:spcPts val="160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>
              <a:spcBef>
                <a:spcPts val="160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160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160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160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160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1600"/>
              </a:spcBef>
              <a:spcAft>
                <a:spcPts val="160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96" name="Google Shape;196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ONE_COLUMN_TEXT_1"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8" name="Google Shape;198;p9"/>
          <p:cNvGrpSpPr/>
          <p:nvPr/>
        </p:nvGrpSpPr>
        <p:grpSpPr>
          <a:xfrm>
            <a:off x="0" y="4442388"/>
            <a:ext cx="9144010" cy="646638"/>
            <a:chOff x="0" y="98988"/>
            <a:chExt cx="9144010" cy="646638"/>
          </a:xfrm>
        </p:grpSpPr>
        <p:sp>
          <p:nvSpPr>
            <p:cNvPr id="199" name="Google Shape;199;p9"/>
            <p:cNvSpPr/>
            <p:nvPr/>
          </p:nvSpPr>
          <p:spPr>
            <a:xfrm>
              <a:off x="8420591" y="98988"/>
              <a:ext cx="683400" cy="616200"/>
            </a:xfrm>
            <a:prstGeom prst="parallelogram">
              <a:avLst>
                <a:gd name="adj" fmla="val 75605"/>
              </a:avLst>
            </a:prstGeom>
            <a:solidFill>
              <a:srgbClr val="BF9000">
                <a:alpha val="631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9"/>
            <p:cNvSpPr/>
            <p:nvPr/>
          </p:nvSpPr>
          <p:spPr>
            <a:xfrm>
              <a:off x="8066983" y="98988"/>
              <a:ext cx="683400" cy="616200"/>
            </a:xfrm>
            <a:prstGeom prst="parallelogram">
              <a:avLst>
                <a:gd name="adj" fmla="val 75605"/>
              </a:avLst>
            </a:prstGeom>
            <a:solidFill>
              <a:srgbClr val="BF9000">
                <a:alpha val="631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9"/>
            <p:cNvSpPr/>
            <p:nvPr/>
          </p:nvSpPr>
          <p:spPr>
            <a:xfrm>
              <a:off x="7713374" y="98988"/>
              <a:ext cx="683400" cy="616200"/>
            </a:xfrm>
            <a:prstGeom prst="parallelogram">
              <a:avLst>
                <a:gd name="adj" fmla="val 75605"/>
              </a:avLst>
            </a:prstGeom>
            <a:solidFill>
              <a:srgbClr val="BF9000">
                <a:alpha val="631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9"/>
            <p:cNvSpPr/>
            <p:nvPr/>
          </p:nvSpPr>
          <p:spPr>
            <a:xfrm>
              <a:off x="7359765" y="98988"/>
              <a:ext cx="683400" cy="616200"/>
            </a:xfrm>
            <a:prstGeom prst="parallelogram">
              <a:avLst>
                <a:gd name="adj" fmla="val 75605"/>
              </a:avLst>
            </a:prstGeom>
            <a:solidFill>
              <a:srgbClr val="BF9000">
                <a:alpha val="631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9"/>
            <p:cNvSpPr/>
            <p:nvPr/>
          </p:nvSpPr>
          <p:spPr>
            <a:xfrm>
              <a:off x="7006157" y="98988"/>
              <a:ext cx="683400" cy="616200"/>
            </a:xfrm>
            <a:prstGeom prst="parallelogram">
              <a:avLst>
                <a:gd name="adj" fmla="val 75605"/>
              </a:avLst>
            </a:prstGeom>
            <a:solidFill>
              <a:srgbClr val="BF9000">
                <a:alpha val="631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9"/>
            <p:cNvSpPr/>
            <p:nvPr/>
          </p:nvSpPr>
          <p:spPr>
            <a:xfrm>
              <a:off x="6652548" y="98988"/>
              <a:ext cx="683400" cy="616200"/>
            </a:xfrm>
            <a:prstGeom prst="parallelogram">
              <a:avLst>
                <a:gd name="adj" fmla="val 75605"/>
              </a:avLst>
            </a:prstGeom>
            <a:solidFill>
              <a:srgbClr val="BF9000">
                <a:alpha val="631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9"/>
            <p:cNvSpPr/>
            <p:nvPr/>
          </p:nvSpPr>
          <p:spPr>
            <a:xfrm>
              <a:off x="6298939" y="98988"/>
              <a:ext cx="683400" cy="616200"/>
            </a:xfrm>
            <a:prstGeom prst="parallelogram">
              <a:avLst>
                <a:gd name="adj" fmla="val 75605"/>
              </a:avLst>
            </a:prstGeom>
            <a:solidFill>
              <a:srgbClr val="BF9000">
                <a:alpha val="631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9"/>
            <p:cNvSpPr/>
            <p:nvPr/>
          </p:nvSpPr>
          <p:spPr>
            <a:xfrm>
              <a:off x="5945330" y="98988"/>
              <a:ext cx="683400" cy="616200"/>
            </a:xfrm>
            <a:prstGeom prst="parallelogram">
              <a:avLst>
                <a:gd name="adj" fmla="val 75605"/>
              </a:avLst>
            </a:prstGeom>
            <a:solidFill>
              <a:srgbClr val="BF9000">
                <a:alpha val="631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9"/>
            <p:cNvSpPr/>
            <p:nvPr/>
          </p:nvSpPr>
          <p:spPr>
            <a:xfrm>
              <a:off x="5591722" y="98988"/>
              <a:ext cx="683400" cy="616200"/>
            </a:xfrm>
            <a:prstGeom prst="parallelogram">
              <a:avLst>
                <a:gd name="adj" fmla="val 75605"/>
              </a:avLst>
            </a:prstGeom>
            <a:solidFill>
              <a:srgbClr val="BF9000">
                <a:alpha val="631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9"/>
            <p:cNvSpPr/>
            <p:nvPr/>
          </p:nvSpPr>
          <p:spPr>
            <a:xfrm>
              <a:off x="5238113" y="98988"/>
              <a:ext cx="683400" cy="616200"/>
            </a:xfrm>
            <a:prstGeom prst="parallelogram">
              <a:avLst>
                <a:gd name="adj" fmla="val 75605"/>
              </a:avLst>
            </a:prstGeom>
            <a:solidFill>
              <a:srgbClr val="BF9000">
                <a:alpha val="631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9"/>
            <p:cNvSpPr/>
            <p:nvPr/>
          </p:nvSpPr>
          <p:spPr>
            <a:xfrm>
              <a:off x="4884504" y="98988"/>
              <a:ext cx="683400" cy="616200"/>
            </a:xfrm>
            <a:prstGeom prst="parallelogram">
              <a:avLst>
                <a:gd name="adj" fmla="val 75605"/>
              </a:avLst>
            </a:prstGeom>
            <a:solidFill>
              <a:srgbClr val="BF9000">
                <a:alpha val="631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9"/>
            <p:cNvSpPr/>
            <p:nvPr/>
          </p:nvSpPr>
          <p:spPr>
            <a:xfrm>
              <a:off x="4530896" y="98988"/>
              <a:ext cx="683400" cy="616200"/>
            </a:xfrm>
            <a:prstGeom prst="parallelogram">
              <a:avLst>
                <a:gd name="adj" fmla="val 75605"/>
              </a:avLst>
            </a:prstGeom>
            <a:solidFill>
              <a:srgbClr val="BF9000">
                <a:alpha val="631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9"/>
            <p:cNvSpPr/>
            <p:nvPr/>
          </p:nvSpPr>
          <p:spPr>
            <a:xfrm>
              <a:off x="4177287" y="98988"/>
              <a:ext cx="683400" cy="616200"/>
            </a:xfrm>
            <a:prstGeom prst="parallelogram">
              <a:avLst>
                <a:gd name="adj" fmla="val 75605"/>
              </a:avLst>
            </a:prstGeom>
            <a:solidFill>
              <a:srgbClr val="BF9000">
                <a:alpha val="631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9"/>
            <p:cNvSpPr/>
            <p:nvPr/>
          </p:nvSpPr>
          <p:spPr>
            <a:xfrm>
              <a:off x="3823678" y="98988"/>
              <a:ext cx="683400" cy="616200"/>
            </a:xfrm>
            <a:prstGeom prst="parallelogram">
              <a:avLst>
                <a:gd name="adj" fmla="val 75605"/>
              </a:avLst>
            </a:prstGeom>
            <a:solidFill>
              <a:srgbClr val="BF9000">
                <a:alpha val="631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9"/>
            <p:cNvSpPr/>
            <p:nvPr/>
          </p:nvSpPr>
          <p:spPr>
            <a:xfrm>
              <a:off x="3470070" y="98988"/>
              <a:ext cx="683400" cy="616200"/>
            </a:xfrm>
            <a:prstGeom prst="parallelogram">
              <a:avLst>
                <a:gd name="adj" fmla="val 75605"/>
              </a:avLst>
            </a:prstGeom>
            <a:solidFill>
              <a:srgbClr val="BF9000">
                <a:alpha val="631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9"/>
            <p:cNvSpPr/>
            <p:nvPr/>
          </p:nvSpPr>
          <p:spPr>
            <a:xfrm>
              <a:off x="3116461" y="98988"/>
              <a:ext cx="683400" cy="616200"/>
            </a:xfrm>
            <a:prstGeom prst="parallelogram">
              <a:avLst>
                <a:gd name="adj" fmla="val 75605"/>
              </a:avLst>
            </a:prstGeom>
            <a:solidFill>
              <a:srgbClr val="BF9000">
                <a:alpha val="631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9"/>
            <p:cNvSpPr/>
            <p:nvPr/>
          </p:nvSpPr>
          <p:spPr>
            <a:xfrm>
              <a:off x="2762852" y="98988"/>
              <a:ext cx="683400" cy="616200"/>
            </a:xfrm>
            <a:prstGeom prst="parallelogram">
              <a:avLst>
                <a:gd name="adj" fmla="val 75605"/>
              </a:avLst>
            </a:prstGeom>
            <a:solidFill>
              <a:srgbClr val="BF9000">
                <a:alpha val="631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9"/>
            <p:cNvSpPr/>
            <p:nvPr/>
          </p:nvSpPr>
          <p:spPr>
            <a:xfrm>
              <a:off x="2409243" y="98988"/>
              <a:ext cx="683400" cy="616200"/>
            </a:xfrm>
            <a:prstGeom prst="parallelogram">
              <a:avLst>
                <a:gd name="adj" fmla="val 75605"/>
              </a:avLst>
            </a:prstGeom>
            <a:solidFill>
              <a:srgbClr val="BF9000">
                <a:alpha val="631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9"/>
            <p:cNvSpPr/>
            <p:nvPr/>
          </p:nvSpPr>
          <p:spPr>
            <a:xfrm>
              <a:off x="2055635" y="98988"/>
              <a:ext cx="683400" cy="616200"/>
            </a:xfrm>
            <a:prstGeom prst="parallelogram">
              <a:avLst>
                <a:gd name="adj" fmla="val 75605"/>
              </a:avLst>
            </a:prstGeom>
            <a:solidFill>
              <a:srgbClr val="BF9000">
                <a:alpha val="631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9"/>
            <p:cNvSpPr/>
            <p:nvPr/>
          </p:nvSpPr>
          <p:spPr>
            <a:xfrm>
              <a:off x="1702026" y="98988"/>
              <a:ext cx="683400" cy="616200"/>
            </a:xfrm>
            <a:prstGeom prst="parallelogram">
              <a:avLst>
                <a:gd name="adj" fmla="val 75605"/>
              </a:avLst>
            </a:prstGeom>
            <a:solidFill>
              <a:srgbClr val="BF9000">
                <a:alpha val="631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9"/>
            <p:cNvSpPr/>
            <p:nvPr/>
          </p:nvSpPr>
          <p:spPr>
            <a:xfrm>
              <a:off x="1348417" y="98988"/>
              <a:ext cx="683400" cy="616200"/>
            </a:xfrm>
            <a:prstGeom prst="parallelogram">
              <a:avLst>
                <a:gd name="adj" fmla="val 75605"/>
              </a:avLst>
            </a:prstGeom>
            <a:solidFill>
              <a:srgbClr val="BF9000">
                <a:alpha val="631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9"/>
            <p:cNvSpPr/>
            <p:nvPr/>
          </p:nvSpPr>
          <p:spPr>
            <a:xfrm>
              <a:off x="994809" y="98988"/>
              <a:ext cx="683400" cy="616200"/>
            </a:xfrm>
            <a:prstGeom prst="parallelogram">
              <a:avLst>
                <a:gd name="adj" fmla="val 75605"/>
              </a:avLst>
            </a:prstGeom>
            <a:solidFill>
              <a:srgbClr val="BF9000">
                <a:alpha val="631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9"/>
            <p:cNvSpPr/>
            <p:nvPr/>
          </p:nvSpPr>
          <p:spPr>
            <a:xfrm>
              <a:off x="641200" y="98988"/>
              <a:ext cx="683400" cy="616200"/>
            </a:xfrm>
            <a:prstGeom prst="parallelogram">
              <a:avLst>
                <a:gd name="adj" fmla="val 75605"/>
              </a:avLst>
            </a:prstGeom>
            <a:solidFill>
              <a:srgbClr val="BF9000">
                <a:alpha val="631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9"/>
            <p:cNvSpPr/>
            <p:nvPr/>
          </p:nvSpPr>
          <p:spPr>
            <a:xfrm>
              <a:off x="287576" y="125863"/>
              <a:ext cx="683400" cy="616200"/>
            </a:xfrm>
            <a:prstGeom prst="parallelogram">
              <a:avLst>
                <a:gd name="adj" fmla="val 75605"/>
              </a:avLst>
            </a:prstGeom>
            <a:solidFill>
              <a:srgbClr val="BF9000">
                <a:alpha val="631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9"/>
            <p:cNvSpPr/>
            <p:nvPr/>
          </p:nvSpPr>
          <p:spPr>
            <a:xfrm>
              <a:off x="5450" y="131100"/>
              <a:ext cx="270400" cy="347700"/>
            </a:xfrm>
            <a:custGeom>
              <a:avLst/>
              <a:gdLst/>
              <a:ahLst/>
              <a:cxnLst/>
              <a:rect l="l" t="t" r="r" b="b"/>
              <a:pathLst>
                <a:path w="10816" h="13908" extrusionOk="0">
                  <a:moveTo>
                    <a:pt x="110" y="0"/>
                  </a:moveTo>
                  <a:lnTo>
                    <a:pt x="10816" y="143"/>
                  </a:lnTo>
                  <a:lnTo>
                    <a:pt x="0" y="13908"/>
                  </a:lnTo>
                  <a:close/>
                </a:path>
              </a:pathLst>
            </a:custGeom>
            <a:solidFill>
              <a:srgbClr val="BF9000">
                <a:alpha val="63129"/>
              </a:srgbClr>
            </a:solidFill>
            <a:ln>
              <a:noFill/>
            </a:ln>
          </p:spPr>
        </p:sp>
        <p:sp>
          <p:nvSpPr>
            <p:cNvPr id="224" name="Google Shape;224;p9"/>
            <p:cNvSpPr/>
            <p:nvPr/>
          </p:nvSpPr>
          <p:spPr>
            <a:xfrm>
              <a:off x="8777100" y="221225"/>
              <a:ext cx="366910" cy="508000"/>
            </a:xfrm>
            <a:custGeom>
              <a:avLst/>
              <a:gdLst/>
              <a:ahLst/>
              <a:cxnLst/>
              <a:rect l="l" t="t" r="r" b="b"/>
              <a:pathLst>
                <a:path w="15732" h="20320" extrusionOk="0">
                  <a:moveTo>
                    <a:pt x="15732" y="0"/>
                  </a:moveTo>
                  <a:lnTo>
                    <a:pt x="0" y="20320"/>
                  </a:lnTo>
                  <a:lnTo>
                    <a:pt x="10488" y="19992"/>
                  </a:lnTo>
                  <a:lnTo>
                    <a:pt x="15404" y="12782"/>
                  </a:lnTo>
                  <a:close/>
                </a:path>
              </a:pathLst>
            </a:custGeom>
            <a:solidFill>
              <a:srgbClr val="BF9000">
                <a:alpha val="63129"/>
              </a:srgbClr>
            </a:solidFill>
            <a:ln>
              <a:noFill/>
            </a:ln>
          </p:spPr>
        </p:sp>
        <p:sp>
          <p:nvSpPr>
            <p:cNvPr id="225" name="Google Shape;225;p9"/>
            <p:cNvSpPr/>
            <p:nvPr/>
          </p:nvSpPr>
          <p:spPr>
            <a:xfrm>
              <a:off x="0" y="131100"/>
              <a:ext cx="647300" cy="614525"/>
            </a:xfrm>
            <a:custGeom>
              <a:avLst/>
              <a:gdLst/>
              <a:ahLst/>
              <a:cxnLst/>
              <a:rect l="l" t="t" r="r" b="b"/>
              <a:pathLst>
                <a:path w="25892" h="24581" extrusionOk="0">
                  <a:moveTo>
                    <a:pt x="15951" y="0"/>
                  </a:moveTo>
                  <a:lnTo>
                    <a:pt x="25892" y="0"/>
                  </a:lnTo>
                  <a:lnTo>
                    <a:pt x="7362" y="24581"/>
                  </a:lnTo>
                  <a:lnTo>
                    <a:pt x="307" y="24253"/>
                  </a:lnTo>
                  <a:lnTo>
                    <a:pt x="0" y="20975"/>
                  </a:lnTo>
                  <a:close/>
                </a:path>
              </a:pathLst>
            </a:custGeom>
            <a:solidFill>
              <a:srgbClr val="BF9000">
                <a:alpha val="63129"/>
              </a:srgbClr>
            </a:solidFill>
            <a:ln>
              <a:noFill/>
            </a:ln>
          </p:spPr>
        </p:sp>
      </p:grpSp>
      <p:sp>
        <p:nvSpPr>
          <p:cNvPr id="226" name="Google Shape;226;p9"/>
          <p:cNvSpPr txBox="1">
            <a:spLocks noGrp="1"/>
          </p:cNvSpPr>
          <p:nvPr>
            <p:ph type="title"/>
          </p:nvPr>
        </p:nvSpPr>
        <p:spPr>
          <a:xfrm>
            <a:off x="2597700" y="555600"/>
            <a:ext cx="62049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9pPr>
          </a:lstStyle>
          <a:p>
            <a:endParaRPr/>
          </a:p>
        </p:txBody>
      </p:sp>
      <p:sp>
        <p:nvSpPr>
          <p:cNvPr id="227" name="Google Shape;227;p9"/>
          <p:cNvSpPr txBox="1">
            <a:spLocks noGrp="1"/>
          </p:cNvSpPr>
          <p:nvPr>
            <p:ph type="body" idx="1"/>
          </p:nvPr>
        </p:nvSpPr>
        <p:spPr>
          <a:xfrm>
            <a:off x="2597700" y="1389600"/>
            <a:ext cx="62049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rtl="0">
              <a:spcBef>
                <a:spcPts val="160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rtl="0">
              <a:spcBef>
                <a:spcPts val="160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rtl="0">
              <a:spcBef>
                <a:spcPts val="160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160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160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160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160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1600"/>
              </a:spcBef>
              <a:spcAft>
                <a:spcPts val="160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28" name="Google Shape;228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11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290" name="Google Shape;290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‹N°›</a:t>
            </a:fld>
            <a:endParaRPr/>
          </a:p>
        </p:txBody>
      </p:sp>
      <p:grpSp>
        <p:nvGrpSpPr>
          <p:cNvPr id="291" name="Google Shape;291;p11"/>
          <p:cNvGrpSpPr/>
          <p:nvPr/>
        </p:nvGrpSpPr>
        <p:grpSpPr>
          <a:xfrm>
            <a:off x="0" y="98988"/>
            <a:ext cx="9144010" cy="646638"/>
            <a:chOff x="0" y="98988"/>
            <a:chExt cx="9144010" cy="646638"/>
          </a:xfrm>
        </p:grpSpPr>
        <p:sp>
          <p:nvSpPr>
            <p:cNvPr id="292" name="Google Shape;292;p11"/>
            <p:cNvSpPr/>
            <p:nvPr/>
          </p:nvSpPr>
          <p:spPr>
            <a:xfrm>
              <a:off x="8420591" y="98988"/>
              <a:ext cx="683400" cy="616200"/>
            </a:xfrm>
            <a:prstGeom prst="parallelogram">
              <a:avLst>
                <a:gd name="adj" fmla="val 75605"/>
              </a:avLst>
            </a:prstGeom>
            <a:solidFill>
              <a:srgbClr val="BF9000">
                <a:alpha val="631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11"/>
            <p:cNvSpPr/>
            <p:nvPr/>
          </p:nvSpPr>
          <p:spPr>
            <a:xfrm>
              <a:off x="8066983" y="98988"/>
              <a:ext cx="683400" cy="616200"/>
            </a:xfrm>
            <a:prstGeom prst="parallelogram">
              <a:avLst>
                <a:gd name="adj" fmla="val 75605"/>
              </a:avLst>
            </a:prstGeom>
            <a:solidFill>
              <a:srgbClr val="BF9000">
                <a:alpha val="631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11"/>
            <p:cNvSpPr/>
            <p:nvPr/>
          </p:nvSpPr>
          <p:spPr>
            <a:xfrm>
              <a:off x="7713374" y="98988"/>
              <a:ext cx="683400" cy="616200"/>
            </a:xfrm>
            <a:prstGeom prst="parallelogram">
              <a:avLst>
                <a:gd name="adj" fmla="val 75605"/>
              </a:avLst>
            </a:prstGeom>
            <a:solidFill>
              <a:srgbClr val="BF9000">
                <a:alpha val="631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11"/>
            <p:cNvSpPr/>
            <p:nvPr/>
          </p:nvSpPr>
          <p:spPr>
            <a:xfrm>
              <a:off x="7359765" y="98988"/>
              <a:ext cx="683400" cy="616200"/>
            </a:xfrm>
            <a:prstGeom prst="parallelogram">
              <a:avLst>
                <a:gd name="adj" fmla="val 75605"/>
              </a:avLst>
            </a:prstGeom>
            <a:solidFill>
              <a:srgbClr val="BF9000">
                <a:alpha val="631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11"/>
            <p:cNvSpPr/>
            <p:nvPr/>
          </p:nvSpPr>
          <p:spPr>
            <a:xfrm>
              <a:off x="7006157" y="98988"/>
              <a:ext cx="683400" cy="616200"/>
            </a:xfrm>
            <a:prstGeom prst="parallelogram">
              <a:avLst>
                <a:gd name="adj" fmla="val 75605"/>
              </a:avLst>
            </a:prstGeom>
            <a:solidFill>
              <a:srgbClr val="BF9000">
                <a:alpha val="631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11"/>
            <p:cNvSpPr/>
            <p:nvPr/>
          </p:nvSpPr>
          <p:spPr>
            <a:xfrm>
              <a:off x="6652548" y="98988"/>
              <a:ext cx="683400" cy="616200"/>
            </a:xfrm>
            <a:prstGeom prst="parallelogram">
              <a:avLst>
                <a:gd name="adj" fmla="val 75605"/>
              </a:avLst>
            </a:prstGeom>
            <a:solidFill>
              <a:srgbClr val="BF9000">
                <a:alpha val="631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11"/>
            <p:cNvSpPr/>
            <p:nvPr/>
          </p:nvSpPr>
          <p:spPr>
            <a:xfrm>
              <a:off x="6298939" y="98988"/>
              <a:ext cx="683400" cy="616200"/>
            </a:xfrm>
            <a:prstGeom prst="parallelogram">
              <a:avLst>
                <a:gd name="adj" fmla="val 75605"/>
              </a:avLst>
            </a:prstGeom>
            <a:solidFill>
              <a:srgbClr val="BF9000">
                <a:alpha val="631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11"/>
            <p:cNvSpPr/>
            <p:nvPr/>
          </p:nvSpPr>
          <p:spPr>
            <a:xfrm>
              <a:off x="5945330" y="98988"/>
              <a:ext cx="683400" cy="616200"/>
            </a:xfrm>
            <a:prstGeom prst="parallelogram">
              <a:avLst>
                <a:gd name="adj" fmla="val 75605"/>
              </a:avLst>
            </a:prstGeom>
            <a:solidFill>
              <a:srgbClr val="BF9000">
                <a:alpha val="631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11"/>
            <p:cNvSpPr/>
            <p:nvPr/>
          </p:nvSpPr>
          <p:spPr>
            <a:xfrm>
              <a:off x="5591722" y="98988"/>
              <a:ext cx="683400" cy="616200"/>
            </a:xfrm>
            <a:prstGeom prst="parallelogram">
              <a:avLst>
                <a:gd name="adj" fmla="val 75605"/>
              </a:avLst>
            </a:prstGeom>
            <a:solidFill>
              <a:srgbClr val="BF9000">
                <a:alpha val="631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11"/>
            <p:cNvSpPr/>
            <p:nvPr/>
          </p:nvSpPr>
          <p:spPr>
            <a:xfrm>
              <a:off x="5238113" y="98988"/>
              <a:ext cx="683400" cy="616200"/>
            </a:xfrm>
            <a:prstGeom prst="parallelogram">
              <a:avLst>
                <a:gd name="adj" fmla="val 75605"/>
              </a:avLst>
            </a:prstGeom>
            <a:solidFill>
              <a:srgbClr val="BF9000">
                <a:alpha val="631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11"/>
            <p:cNvSpPr/>
            <p:nvPr/>
          </p:nvSpPr>
          <p:spPr>
            <a:xfrm>
              <a:off x="4884504" y="98988"/>
              <a:ext cx="683400" cy="616200"/>
            </a:xfrm>
            <a:prstGeom prst="parallelogram">
              <a:avLst>
                <a:gd name="adj" fmla="val 75605"/>
              </a:avLst>
            </a:prstGeom>
            <a:solidFill>
              <a:srgbClr val="BF9000">
                <a:alpha val="631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11"/>
            <p:cNvSpPr/>
            <p:nvPr/>
          </p:nvSpPr>
          <p:spPr>
            <a:xfrm>
              <a:off x="4530896" y="98988"/>
              <a:ext cx="683400" cy="616200"/>
            </a:xfrm>
            <a:prstGeom prst="parallelogram">
              <a:avLst>
                <a:gd name="adj" fmla="val 75605"/>
              </a:avLst>
            </a:prstGeom>
            <a:solidFill>
              <a:srgbClr val="BF9000">
                <a:alpha val="631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11"/>
            <p:cNvSpPr/>
            <p:nvPr/>
          </p:nvSpPr>
          <p:spPr>
            <a:xfrm>
              <a:off x="4177287" y="98988"/>
              <a:ext cx="683400" cy="616200"/>
            </a:xfrm>
            <a:prstGeom prst="parallelogram">
              <a:avLst>
                <a:gd name="adj" fmla="val 75605"/>
              </a:avLst>
            </a:prstGeom>
            <a:solidFill>
              <a:srgbClr val="BF9000">
                <a:alpha val="631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11"/>
            <p:cNvSpPr/>
            <p:nvPr/>
          </p:nvSpPr>
          <p:spPr>
            <a:xfrm>
              <a:off x="3823678" y="98988"/>
              <a:ext cx="683400" cy="616200"/>
            </a:xfrm>
            <a:prstGeom prst="parallelogram">
              <a:avLst>
                <a:gd name="adj" fmla="val 75605"/>
              </a:avLst>
            </a:prstGeom>
            <a:solidFill>
              <a:srgbClr val="BF9000">
                <a:alpha val="631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11"/>
            <p:cNvSpPr/>
            <p:nvPr/>
          </p:nvSpPr>
          <p:spPr>
            <a:xfrm>
              <a:off x="3470070" y="98988"/>
              <a:ext cx="683400" cy="616200"/>
            </a:xfrm>
            <a:prstGeom prst="parallelogram">
              <a:avLst>
                <a:gd name="adj" fmla="val 75605"/>
              </a:avLst>
            </a:prstGeom>
            <a:solidFill>
              <a:srgbClr val="BF9000">
                <a:alpha val="631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11"/>
            <p:cNvSpPr/>
            <p:nvPr/>
          </p:nvSpPr>
          <p:spPr>
            <a:xfrm>
              <a:off x="3116461" y="98988"/>
              <a:ext cx="683400" cy="616200"/>
            </a:xfrm>
            <a:prstGeom prst="parallelogram">
              <a:avLst>
                <a:gd name="adj" fmla="val 75605"/>
              </a:avLst>
            </a:prstGeom>
            <a:solidFill>
              <a:srgbClr val="BF9000">
                <a:alpha val="631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11"/>
            <p:cNvSpPr/>
            <p:nvPr/>
          </p:nvSpPr>
          <p:spPr>
            <a:xfrm>
              <a:off x="2762852" y="98988"/>
              <a:ext cx="683400" cy="616200"/>
            </a:xfrm>
            <a:prstGeom prst="parallelogram">
              <a:avLst>
                <a:gd name="adj" fmla="val 75605"/>
              </a:avLst>
            </a:prstGeom>
            <a:solidFill>
              <a:srgbClr val="BF9000">
                <a:alpha val="631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11"/>
            <p:cNvSpPr/>
            <p:nvPr/>
          </p:nvSpPr>
          <p:spPr>
            <a:xfrm>
              <a:off x="2409243" y="98988"/>
              <a:ext cx="683400" cy="616200"/>
            </a:xfrm>
            <a:prstGeom prst="parallelogram">
              <a:avLst>
                <a:gd name="adj" fmla="val 75605"/>
              </a:avLst>
            </a:prstGeom>
            <a:solidFill>
              <a:srgbClr val="BF9000">
                <a:alpha val="631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11"/>
            <p:cNvSpPr/>
            <p:nvPr/>
          </p:nvSpPr>
          <p:spPr>
            <a:xfrm>
              <a:off x="2055635" y="98988"/>
              <a:ext cx="683400" cy="616200"/>
            </a:xfrm>
            <a:prstGeom prst="parallelogram">
              <a:avLst>
                <a:gd name="adj" fmla="val 75605"/>
              </a:avLst>
            </a:prstGeom>
            <a:solidFill>
              <a:srgbClr val="BF9000">
                <a:alpha val="631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11"/>
            <p:cNvSpPr/>
            <p:nvPr/>
          </p:nvSpPr>
          <p:spPr>
            <a:xfrm>
              <a:off x="1702026" y="98988"/>
              <a:ext cx="683400" cy="616200"/>
            </a:xfrm>
            <a:prstGeom prst="parallelogram">
              <a:avLst>
                <a:gd name="adj" fmla="val 75605"/>
              </a:avLst>
            </a:prstGeom>
            <a:solidFill>
              <a:srgbClr val="BF9000">
                <a:alpha val="631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11"/>
            <p:cNvSpPr/>
            <p:nvPr/>
          </p:nvSpPr>
          <p:spPr>
            <a:xfrm>
              <a:off x="1348417" y="98988"/>
              <a:ext cx="683400" cy="616200"/>
            </a:xfrm>
            <a:prstGeom prst="parallelogram">
              <a:avLst>
                <a:gd name="adj" fmla="val 75605"/>
              </a:avLst>
            </a:prstGeom>
            <a:solidFill>
              <a:srgbClr val="BF9000">
                <a:alpha val="631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11"/>
            <p:cNvSpPr/>
            <p:nvPr/>
          </p:nvSpPr>
          <p:spPr>
            <a:xfrm>
              <a:off x="994809" y="98988"/>
              <a:ext cx="683400" cy="616200"/>
            </a:xfrm>
            <a:prstGeom prst="parallelogram">
              <a:avLst>
                <a:gd name="adj" fmla="val 75605"/>
              </a:avLst>
            </a:prstGeom>
            <a:solidFill>
              <a:srgbClr val="BF9000">
                <a:alpha val="631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11"/>
            <p:cNvSpPr/>
            <p:nvPr/>
          </p:nvSpPr>
          <p:spPr>
            <a:xfrm>
              <a:off x="641200" y="98988"/>
              <a:ext cx="683400" cy="616200"/>
            </a:xfrm>
            <a:prstGeom prst="parallelogram">
              <a:avLst>
                <a:gd name="adj" fmla="val 75605"/>
              </a:avLst>
            </a:prstGeom>
            <a:solidFill>
              <a:srgbClr val="BF9000">
                <a:alpha val="631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11"/>
            <p:cNvSpPr/>
            <p:nvPr/>
          </p:nvSpPr>
          <p:spPr>
            <a:xfrm>
              <a:off x="287576" y="125863"/>
              <a:ext cx="683400" cy="616200"/>
            </a:xfrm>
            <a:prstGeom prst="parallelogram">
              <a:avLst>
                <a:gd name="adj" fmla="val 75605"/>
              </a:avLst>
            </a:prstGeom>
            <a:solidFill>
              <a:srgbClr val="BF9000">
                <a:alpha val="631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11"/>
            <p:cNvSpPr/>
            <p:nvPr/>
          </p:nvSpPr>
          <p:spPr>
            <a:xfrm>
              <a:off x="5450" y="131100"/>
              <a:ext cx="270400" cy="347700"/>
            </a:xfrm>
            <a:custGeom>
              <a:avLst/>
              <a:gdLst/>
              <a:ahLst/>
              <a:cxnLst/>
              <a:rect l="l" t="t" r="r" b="b"/>
              <a:pathLst>
                <a:path w="10816" h="13908" extrusionOk="0">
                  <a:moveTo>
                    <a:pt x="110" y="0"/>
                  </a:moveTo>
                  <a:lnTo>
                    <a:pt x="10816" y="143"/>
                  </a:lnTo>
                  <a:lnTo>
                    <a:pt x="0" y="13908"/>
                  </a:lnTo>
                  <a:close/>
                </a:path>
              </a:pathLst>
            </a:custGeom>
            <a:solidFill>
              <a:srgbClr val="BF9000">
                <a:alpha val="63129"/>
              </a:srgbClr>
            </a:solidFill>
            <a:ln>
              <a:noFill/>
            </a:ln>
          </p:spPr>
        </p:sp>
        <p:sp>
          <p:nvSpPr>
            <p:cNvPr id="317" name="Google Shape;317;p11"/>
            <p:cNvSpPr/>
            <p:nvPr/>
          </p:nvSpPr>
          <p:spPr>
            <a:xfrm>
              <a:off x="8777100" y="221225"/>
              <a:ext cx="366910" cy="508000"/>
            </a:xfrm>
            <a:custGeom>
              <a:avLst/>
              <a:gdLst/>
              <a:ahLst/>
              <a:cxnLst/>
              <a:rect l="l" t="t" r="r" b="b"/>
              <a:pathLst>
                <a:path w="15732" h="20320" extrusionOk="0">
                  <a:moveTo>
                    <a:pt x="15732" y="0"/>
                  </a:moveTo>
                  <a:lnTo>
                    <a:pt x="0" y="20320"/>
                  </a:lnTo>
                  <a:lnTo>
                    <a:pt x="10488" y="19992"/>
                  </a:lnTo>
                  <a:lnTo>
                    <a:pt x="15404" y="12782"/>
                  </a:lnTo>
                  <a:close/>
                </a:path>
              </a:pathLst>
            </a:custGeom>
            <a:solidFill>
              <a:srgbClr val="BF9000">
                <a:alpha val="63129"/>
              </a:srgbClr>
            </a:solidFill>
            <a:ln>
              <a:noFill/>
            </a:ln>
          </p:spPr>
        </p:sp>
        <p:sp>
          <p:nvSpPr>
            <p:cNvPr id="318" name="Google Shape;318;p11"/>
            <p:cNvSpPr/>
            <p:nvPr/>
          </p:nvSpPr>
          <p:spPr>
            <a:xfrm>
              <a:off x="0" y="131100"/>
              <a:ext cx="647300" cy="614525"/>
            </a:xfrm>
            <a:custGeom>
              <a:avLst/>
              <a:gdLst/>
              <a:ahLst/>
              <a:cxnLst/>
              <a:rect l="l" t="t" r="r" b="b"/>
              <a:pathLst>
                <a:path w="25892" h="24581" extrusionOk="0">
                  <a:moveTo>
                    <a:pt x="15951" y="0"/>
                  </a:moveTo>
                  <a:lnTo>
                    <a:pt x="25892" y="0"/>
                  </a:lnTo>
                  <a:lnTo>
                    <a:pt x="7362" y="24581"/>
                  </a:lnTo>
                  <a:lnTo>
                    <a:pt x="307" y="24253"/>
                  </a:lnTo>
                  <a:lnTo>
                    <a:pt x="0" y="20975"/>
                  </a:lnTo>
                  <a:close/>
                </a:path>
              </a:pathLst>
            </a:custGeom>
            <a:solidFill>
              <a:srgbClr val="BF9000">
                <a:alpha val="63129"/>
              </a:srgbClr>
            </a:solidFill>
            <a:ln>
              <a:noFill/>
            </a:ln>
          </p:spPr>
        </p:sp>
      </p:grpSp>
      <p:grpSp>
        <p:nvGrpSpPr>
          <p:cNvPr id="319" name="Google Shape;319;p11"/>
          <p:cNvGrpSpPr/>
          <p:nvPr/>
        </p:nvGrpSpPr>
        <p:grpSpPr>
          <a:xfrm>
            <a:off x="4404238" y="4173989"/>
            <a:ext cx="4617403" cy="730011"/>
            <a:chOff x="3289517" y="3684617"/>
            <a:chExt cx="5731633" cy="1066800"/>
          </a:xfrm>
        </p:grpSpPr>
        <p:grpSp>
          <p:nvGrpSpPr>
            <p:cNvPr id="320" name="Google Shape;320;p11"/>
            <p:cNvGrpSpPr/>
            <p:nvPr/>
          </p:nvGrpSpPr>
          <p:grpSpPr>
            <a:xfrm>
              <a:off x="3289517" y="3684617"/>
              <a:ext cx="5731633" cy="1066800"/>
              <a:chOff x="3366467" y="1611442"/>
              <a:chExt cx="5731633" cy="1066800"/>
            </a:xfrm>
          </p:grpSpPr>
          <p:sp>
            <p:nvSpPr>
              <p:cNvPr id="321" name="Google Shape;321;p11"/>
              <p:cNvSpPr/>
              <p:nvPr/>
            </p:nvSpPr>
            <p:spPr>
              <a:xfrm flipH="1">
                <a:off x="6162457" y="1611442"/>
                <a:ext cx="819900" cy="1066800"/>
              </a:xfrm>
              <a:prstGeom prst="chevron">
                <a:avLst>
                  <a:gd name="adj" fmla="val 50000"/>
                </a:avLst>
              </a:prstGeom>
              <a:solidFill>
                <a:srgbClr val="CCCC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" name="Google Shape;322;p11"/>
              <p:cNvSpPr/>
              <p:nvPr/>
            </p:nvSpPr>
            <p:spPr>
              <a:xfrm flipH="1">
                <a:off x="6869648" y="1611442"/>
                <a:ext cx="819900" cy="1066800"/>
              </a:xfrm>
              <a:prstGeom prst="chevron">
                <a:avLst>
                  <a:gd name="adj" fmla="val 50000"/>
                </a:avLst>
              </a:prstGeom>
              <a:solidFill>
                <a:srgbClr val="CCCC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" name="Google Shape;323;p11"/>
              <p:cNvSpPr/>
              <p:nvPr/>
            </p:nvSpPr>
            <p:spPr>
              <a:xfrm flipH="1">
                <a:off x="7576868" y="1611442"/>
                <a:ext cx="819900" cy="1066800"/>
              </a:xfrm>
              <a:prstGeom prst="chevron">
                <a:avLst>
                  <a:gd name="adj" fmla="val 50000"/>
                </a:avLst>
              </a:prstGeom>
              <a:solidFill>
                <a:srgbClr val="CCCC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" name="Google Shape;324;p11"/>
              <p:cNvSpPr/>
              <p:nvPr/>
            </p:nvSpPr>
            <p:spPr>
              <a:xfrm flipH="1">
                <a:off x="8278200" y="1611442"/>
                <a:ext cx="819900" cy="1066800"/>
              </a:xfrm>
              <a:prstGeom prst="chevron">
                <a:avLst>
                  <a:gd name="adj" fmla="val 50000"/>
                </a:avLst>
              </a:prstGeom>
              <a:solidFill>
                <a:srgbClr val="CCCC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" name="Google Shape;325;p11"/>
              <p:cNvSpPr/>
              <p:nvPr/>
            </p:nvSpPr>
            <p:spPr>
              <a:xfrm flipH="1">
                <a:off x="4052267" y="1611442"/>
                <a:ext cx="819900" cy="1066800"/>
              </a:xfrm>
              <a:prstGeom prst="chevron">
                <a:avLst>
                  <a:gd name="adj" fmla="val 50000"/>
                </a:avLst>
              </a:prstGeom>
              <a:solidFill>
                <a:srgbClr val="CCCC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" name="Google Shape;326;p11"/>
              <p:cNvSpPr/>
              <p:nvPr/>
            </p:nvSpPr>
            <p:spPr>
              <a:xfrm flipH="1">
                <a:off x="4759512" y="1611442"/>
                <a:ext cx="819900" cy="1066800"/>
              </a:xfrm>
              <a:prstGeom prst="chevron">
                <a:avLst>
                  <a:gd name="adj" fmla="val 50000"/>
                </a:avLst>
              </a:prstGeom>
              <a:solidFill>
                <a:srgbClr val="CCCC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" name="Google Shape;327;p11"/>
              <p:cNvSpPr/>
              <p:nvPr/>
            </p:nvSpPr>
            <p:spPr>
              <a:xfrm flipH="1">
                <a:off x="3366467" y="1611442"/>
                <a:ext cx="819900" cy="1066800"/>
              </a:xfrm>
              <a:prstGeom prst="chevron">
                <a:avLst>
                  <a:gd name="adj" fmla="val 50000"/>
                </a:avLst>
              </a:prstGeom>
              <a:solidFill>
                <a:srgbClr val="CCCC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28" name="Google Shape;328;p11"/>
            <p:cNvSpPr/>
            <p:nvPr/>
          </p:nvSpPr>
          <p:spPr>
            <a:xfrm flipH="1">
              <a:off x="5400407" y="3684617"/>
              <a:ext cx="819900" cy="1066800"/>
            </a:xfrm>
            <a:prstGeom prst="chevron">
              <a:avLst>
                <a:gd name="adj" fmla="val 50000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">
  <p:cSld name="BLANK_3"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‹N°›</a:t>
            </a:fld>
            <a:endParaRPr/>
          </a:p>
        </p:txBody>
      </p:sp>
      <p:sp>
        <p:nvSpPr>
          <p:cNvPr id="374" name="Google Shape;374;p14"/>
          <p:cNvSpPr txBox="1">
            <a:spLocks noGrp="1"/>
          </p:cNvSpPr>
          <p:nvPr>
            <p:ph type="title"/>
          </p:nvPr>
        </p:nvSpPr>
        <p:spPr>
          <a:xfrm>
            <a:off x="311700" y="842625"/>
            <a:ext cx="8520600" cy="274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96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96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96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96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96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96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96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9600"/>
            </a:lvl9pPr>
          </a:lstStyle>
          <a:p>
            <a:endParaRPr/>
          </a:p>
        </p:txBody>
      </p:sp>
      <p:grpSp>
        <p:nvGrpSpPr>
          <p:cNvPr id="375" name="Google Shape;375;p14"/>
          <p:cNvGrpSpPr/>
          <p:nvPr/>
        </p:nvGrpSpPr>
        <p:grpSpPr>
          <a:xfrm>
            <a:off x="0" y="4245388"/>
            <a:ext cx="9144010" cy="646638"/>
            <a:chOff x="0" y="98988"/>
            <a:chExt cx="9144010" cy="646638"/>
          </a:xfrm>
        </p:grpSpPr>
        <p:sp>
          <p:nvSpPr>
            <p:cNvPr id="376" name="Google Shape;376;p14"/>
            <p:cNvSpPr/>
            <p:nvPr/>
          </p:nvSpPr>
          <p:spPr>
            <a:xfrm>
              <a:off x="8420591" y="98988"/>
              <a:ext cx="683400" cy="616200"/>
            </a:xfrm>
            <a:prstGeom prst="parallelogram">
              <a:avLst>
                <a:gd name="adj" fmla="val 75605"/>
              </a:avLst>
            </a:prstGeom>
            <a:solidFill>
              <a:srgbClr val="BF9000">
                <a:alpha val="631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14"/>
            <p:cNvSpPr/>
            <p:nvPr/>
          </p:nvSpPr>
          <p:spPr>
            <a:xfrm>
              <a:off x="8066983" y="98988"/>
              <a:ext cx="683400" cy="616200"/>
            </a:xfrm>
            <a:prstGeom prst="parallelogram">
              <a:avLst>
                <a:gd name="adj" fmla="val 75605"/>
              </a:avLst>
            </a:prstGeom>
            <a:solidFill>
              <a:srgbClr val="BF9000">
                <a:alpha val="631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14"/>
            <p:cNvSpPr/>
            <p:nvPr/>
          </p:nvSpPr>
          <p:spPr>
            <a:xfrm>
              <a:off x="7713374" y="98988"/>
              <a:ext cx="683400" cy="616200"/>
            </a:xfrm>
            <a:prstGeom prst="parallelogram">
              <a:avLst>
                <a:gd name="adj" fmla="val 75605"/>
              </a:avLst>
            </a:prstGeom>
            <a:solidFill>
              <a:srgbClr val="BF9000">
                <a:alpha val="631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14"/>
            <p:cNvSpPr/>
            <p:nvPr/>
          </p:nvSpPr>
          <p:spPr>
            <a:xfrm>
              <a:off x="7359765" y="98988"/>
              <a:ext cx="683400" cy="616200"/>
            </a:xfrm>
            <a:prstGeom prst="parallelogram">
              <a:avLst>
                <a:gd name="adj" fmla="val 75605"/>
              </a:avLst>
            </a:prstGeom>
            <a:solidFill>
              <a:srgbClr val="BF9000">
                <a:alpha val="631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14"/>
            <p:cNvSpPr/>
            <p:nvPr/>
          </p:nvSpPr>
          <p:spPr>
            <a:xfrm>
              <a:off x="7006157" y="98988"/>
              <a:ext cx="683400" cy="616200"/>
            </a:xfrm>
            <a:prstGeom prst="parallelogram">
              <a:avLst>
                <a:gd name="adj" fmla="val 75605"/>
              </a:avLst>
            </a:prstGeom>
            <a:solidFill>
              <a:srgbClr val="BF9000">
                <a:alpha val="631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14"/>
            <p:cNvSpPr/>
            <p:nvPr/>
          </p:nvSpPr>
          <p:spPr>
            <a:xfrm>
              <a:off x="6652548" y="98988"/>
              <a:ext cx="683400" cy="616200"/>
            </a:xfrm>
            <a:prstGeom prst="parallelogram">
              <a:avLst>
                <a:gd name="adj" fmla="val 75605"/>
              </a:avLst>
            </a:prstGeom>
            <a:solidFill>
              <a:srgbClr val="BF9000">
                <a:alpha val="631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14"/>
            <p:cNvSpPr/>
            <p:nvPr/>
          </p:nvSpPr>
          <p:spPr>
            <a:xfrm>
              <a:off x="6298939" y="98988"/>
              <a:ext cx="683400" cy="616200"/>
            </a:xfrm>
            <a:prstGeom prst="parallelogram">
              <a:avLst>
                <a:gd name="adj" fmla="val 75605"/>
              </a:avLst>
            </a:prstGeom>
            <a:solidFill>
              <a:srgbClr val="BF9000">
                <a:alpha val="631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14"/>
            <p:cNvSpPr/>
            <p:nvPr/>
          </p:nvSpPr>
          <p:spPr>
            <a:xfrm>
              <a:off x="5945330" y="98988"/>
              <a:ext cx="683400" cy="616200"/>
            </a:xfrm>
            <a:prstGeom prst="parallelogram">
              <a:avLst>
                <a:gd name="adj" fmla="val 75605"/>
              </a:avLst>
            </a:prstGeom>
            <a:solidFill>
              <a:srgbClr val="BF9000">
                <a:alpha val="631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14"/>
            <p:cNvSpPr/>
            <p:nvPr/>
          </p:nvSpPr>
          <p:spPr>
            <a:xfrm>
              <a:off x="5591722" y="98988"/>
              <a:ext cx="683400" cy="616200"/>
            </a:xfrm>
            <a:prstGeom prst="parallelogram">
              <a:avLst>
                <a:gd name="adj" fmla="val 75605"/>
              </a:avLst>
            </a:prstGeom>
            <a:solidFill>
              <a:srgbClr val="BF9000">
                <a:alpha val="631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14"/>
            <p:cNvSpPr/>
            <p:nvPr/>
          </p:nvSpPr>
          <p:spPr>
            <a:xfrm>
              <a:off x="5238113" y="98988"/>
              <a:ext cx="683400" cy="616200"/>
            </a:xfrm>
            <a:prstGeom prst="parallelogram">
              <a:avLst>
                <a:gd name="adj" fmla="val 75605"/>
              </a:avLst>
            </a:prstGeom>
            <a:solidFill>
              <a:srgbClr val="BF9000">
                <a:alpha val="631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14"/>
            <p:cNvSpPr/>
            <p:nvPr/>
          </p:nvSpPr>
          <p:spPr>
            <a:xfrm>
              <a:off x="4884504" y="98988"/>
              <a:ext cx="683400" cy="616200"/>
            </a:xfrm>
            <a:prstGeom prst="parallelogram">
              <a:avLst>
                <a:gd name="adj" fmla="val 75605"/>
              </a:avLst>
            </a:prstGeom>
            <a:solidFill>
              <a:srgbClr val="BF9000">
                <a:alpha val="631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14"/>
            <p:cNvSpPr/>
            <p:nvPr/>
          </p:nvSpPr>
          <p:spPr>
            <a:xfrm>
              <a:off x="4530896" y="98988"/>
              <a:ext cx="683400" cy="616200"/>
            </a:xfrm>
            <a:prstGeom prst="parallelogram">
              <a:avLst>
                <a:gd name="adj" fmla="val 75605"/>
              </a:avLst>
            </a:prstGeom>
            <a:solidFill>
              <a:srgbClr val="BF9000">
                <a:alpha val="631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14"/>
            <p:cNvSpPr/>
            <p:nvPr/>
          </p:nvSpPr>
          <p:spPr>
            <a:xfrm>
              <a:off x="4177287" y="98988"/>
              <a:ext cx="683400" cy="616200"/>
            </a:xfrm>
            <a:prstGeom prst="parallelogram">
              <a:avLst>
                <a:gd name="adj" fmla="val 75605"/>
              </a:avLst>
            </a:prstGeom>
            <a:solidFill>
              <a:srgbClr val="BF9000">
                <a:alpha val="631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14"/>
            <p:cNvSpPr/>
            <p:nvPr/>
          </p:nvSpPr>
          <p:spPr>
            <a:xfrm>
              <a:off x="3823678" y="98988"/>
              <a:ext cx="683400" cy="616200"/>
            </a:xfrm>
            <a:prstGeom prst="parallelogram">
              <a:avLst>
                <a:gd name="adj" fmla="val 75605"/>
              </a:avLst>
            </a:prstGeom>
            <a:solidFill>
              <a:srgbClr val="BF9000">
                <a:alpha val="631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14"/>
            <p:cNvSpPr/>
            <p:nvPr/>
          </p:nvSpPr>
          <p:spPr>
            <a:xfrm>
              <a:off x="3470070" y="98988"/>
              <a:ext cx="683400" cy="616200"/>
            </a:xfrm>
            <a:prstGeom prst="parallelogram">
              <a:avLst>
                <a:gd name="adj" fmla="val 75605"/>
              </a:avLst>
            </a:prstGeom>
            <a:solidFill>
              <a:srgbClr val="BF9000">
                <a:alpha val="631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14"/>
            <p:cNvSpPr/>
            <p:nvPr/>
          </p:nvSpPr>
          <p:spPr>
            <a:xfrm>
              <a:off x="3116461" y="98988"/>
              <a:ext cx="683400" cy="616200"/>
            </a:xfrm>
            <a:prstGeom prst="parallelogram">
              <a:avLst>
                <a:gd name="adj" fmla="val 75605"/>
              </a:avLst>
            </a:prstGeom>
            <a:solidFill>
              <a:srgbClr val="BF9000">
                <a:alpha val="631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14"/>
            <p:cNvSpPr/>
            <p:nvPr/>
          </p:nvSpPr>
          <p:spPr>
            <a:xfrm>
              <a:off x="2762852" y="98988"/>
              <a:ext cx="683400" cy="616200"/>
            </a:xfrm>
            <a:prstGeom prst="parallelogram">
              <a:avLst>
                <a:gd name="adj" fmla="val 75605"/>
              </a:avLst>
            </a:prstGeom>
            <a:solidFill>
              <a:srgbClr val="BF9000">
                <a:alpha val="631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14"/>
            <p:cNvSpPr/>
            <p:nvPr/>
          </p:nvSpPr>
          <p:spPr>
            <a:xfrm>
              <a:off x="2409243" y="98988"/>
              <a:ext cx="683400" cy="616200"/>
            </a:xfrm>
            <a:prstGeom prst="parallelogram">
              <a:avLst>
                <a:gd name="adj" fmla="val 75605"/>
              </a:avLst>
            </a:prstGeom>
            <a:solidFill>
              <a:srgbClr val="BF9000">
                <a:alpha val="631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14"/>
            <p:cNvSpPr/>
            <p:nvPr/>
          </p:nvSpPr>
          <p:spPr>
            <a:xfrm>
              <a:off x="2055635" y="98988"/>
              <a:ext cx="683400" cy="616200"/>
            </a:xfrm>
            <a:prstGeom prst="parallelogram">
              <a:avLst>
                <a:gd name="adj" fmla="val 75605"/>
              </a:avLst>
            </a:prstGeom>
            <a:solidFill>
              <a:srgbClr val="BF9000">
                <a:alpha val="631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14"/>
            <p:cNvSpPr/>
            <p:nvPr/>
          </p:nvSpPr>
          <p:spPr>
            <a:xfrm>
              <a:off x="1702026" y="98988"/>
              <a:ext cx="683400" cy="616200"/>
            </a:xfrm>
            <a:prstGeom prst="parallelogram">
              <a:avLst>
                <a:gd name="adj" fmla="val 75605"/>
              </a:avLst>
            </a:prstGeom>
            <a:solidFill>
              <a:srgbClr val="BF9000">
                <a:alpha val="631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14"/>
            <p:cNvSpPr/>
            <p:nvPr/>
          </p:nvSpPr>
          <p:spPr>
            <a:xfrm>
              <a:off x="1348417" y="98988"/>
              <a:ext cx="683400" cy="616200"/>
            </a:xfrm>
            <a:prstGeom prst="parallelogram">
              <a:avLst>
                <a:gd name="adj" fmla="val 75605"/>
              </a:avLst>
            </a:prstGeom>
            <a:solidFill>
              <a:srgbClr val="BF9000">
                <a:alpha val="631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14"/>
            <p:cNvSpPr/>
            <p:nvPr/>
          </p:nvSpPr>
          <p:spPr>
            <a:xfrm>
              <a:off x="994809" y="98988"/>
              <a:ext cx="683400" cy="616200"/>
            </a:xfrm>
            <a:prstGeom prst="parallelogram">
              <a:avLst>
                <a:gd name="adj" fmla="val 75605"/>
              </a:avLst>
            </a:prstGeom>
            <a:solidFill>
              <a:srgbClr val="BF9000">
                <a:alpha val="631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14"/>
            <p:cNvSpPr/>
            <p:nvPr/>
          </p:nvSpPr>
          <p:spPr>
            <a:xfrm>
              <a:off x="641200" y="98988"/>
              <a:ext cx="683400" cy="616200"/>
            </a:xfrm>
            <a:prstGeom prst="parallelogram">
              <a:avLst>
                <a:gd name="adj" fmla="val 75605"/>
              </a:avLst>
            </a:prstGeom>
            <a:solidFill>
              <a:srgbClr val="BF9000">
                <a:alpha val="631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14"/>
            <p:cNvSpPr/>
            <p:nvPr/>
          </p:nvSpPr>
          <p:spPr>
            <a:xfrm>
              <a:off x="287576" y="125863"/>
              <a:ext cx="683400" cy="616200"/>
            </a:xfrm>
            <a:prstGeom prst="parallelogram">
              <a:avLst>
                <a:gd name="adj" fmla="val 75605"/>
              </a:avLst>
            </a:prstGeom>
            <a:solidFill>
              <a:srgbClr val="BF9000">
                <a:alpha val="631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14"/>
            <p:cNvSpPr/>
            <p:nvPr/>
          </p:nvSpPr>
          <p:spPr>
            <a:xfrm>
              <a:off x="5450" y="131100"/>
              <a:ext cx="270400" cy="347700"/>
            </a:xfrm>
            <a:custGeom>
              <a:avLst/>
              <a:gdLst/>
              <a:ahLst/>
              <a:cxnLst/>
              <a:rect l="l" t="t" r="r" b="b"/>
              <a:pathLst>
                <a:path w="10816" h="13908" extrusionOk="0">
                  <a:moveTo>
                    <a:pt x="110" y="0"/>
                  </a:moveTo>
                  <a:lnTo>
                    <a:pt x="10816" y="143"/>
                  </a:lnTo>
                  <a:lnTo>
                    <a:pt x="0" y="13908"/>
                  </a:lnTo>
                  <a:close/>
                </a:path>
              </a:pathLst>
            </a:custGeom>
            <a:solidFill>
              <a:srgbClr val="BF9000">
                <a:alpha val="63129"/>
              </a:srgbClr>
            </a:solidFill>
            <a:ln>
              <a:noFill/>
            </a:ln>
          </p:spPr>
        </p:sp>
        <p:sp>
          <p:nvSpPr>
            <p:cNvPr id="401" name="Google Shape;401;p14"/>
            <p:cNvSpPr/>
            <p:nvPr/>
          </p:nvSpPr>
          <p:spPr>
            <a:xfrm>
              <a:off x="8777100" y="221225"/>
              <a:ext cx="366910" cy="508000"/>
            </a:xfrm>
            <a:custGeom>
              <a:avLst/>
              <a:gdLst/>
              <a:ahLst/>
              <a:cxnLst/>
              <a:rect l="l" t="t" r="r" b="b"/>
              <a:pathLst>
                <a:path w="15732" h="20320" extrusionOk="0">
                  <a:moveTo>
                    <a:pt x="15732" y="0"/>
                  </a:moveTo>
                  <a:lnTo>
                    <a:pt x="0" y="20320"/>
                  </a:lnTo>
                  <a:lnTo>
                    <a:pt x="10488" y="19992"/>
                  </a:lnTo>
                  <a:lnTo>
                    <a:pt x="15404" y="12782"/>
                  </a:lnTo>
                  <a:close/>
                </a:path>
              </a:pathLst>
            </a:custGeom>
            <a:solidFill>
              <a:srgbClr val="BF9000">
                <a:alpha val="63129"/>
              </a:srgbClr>
            </a:solidFill>
            <a:ln>
              <a:noFill/>
            </a:ln>
          </p:spPr>
        </p:sp>
        <p:sp>
          <p:nvSpPr>
            <p:cNvPr id="402" name="Google Shape;402;p14"/>
            <p:cNvSpPr/>
            <p:nvPr/>
          </p:nvSpPr>
          <p:spPr>
            <a:xfrm>
              <a:off x="0" y="131100"/>
              <a:ext cx="647300" cy="614525"/>
            </a:xfrm>
            <a:custGeom>
              <a:avLst/>
              <a:gdLst/>
              <a:ahLst/>
              <a:cxnLst/>
              <a:rect l="l" t="t" r="r" b="b"/>
              <a:pathLst>
                <a:path w="25892" h="24581" extrusionOk="0">
                  <a:moveTo>
                    <a:pt x="15951" y="0"/>
                  </a:moveTo>
                  <a:lnTo>
                    <a:pt x="25892" y="0"/>
                  </a:lnTo>
                  <a:lnTo>
                    <a:pt x="7362" y="24581"/>
                  </a:lnTo>
                  <a:lnTo>
                    <a:pt x="307" y="24253"/>
                  </a:lnTo>
                  <a:lnTo>
                    <a:pt x="0" y="20975"/>
                  </a:lnTo>
                  <a:close/>
                </a:path>
              </a:pathLst>
            </a:custGeom>
            <a:solidFill>
              <a:srgbClr val="BF9000">
                <a:alpha val="63129"/>
              </a:srgbClr>
            </a:solidFill>
            <a:ln>
              <a:noFill/>
            </a:ln>
          </p:spPr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00000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0">
            <a:alphaModFix amt="36000"/>
          </a:blip>
          <a:srcRect/>
          <a:stretch/>
        </p:blipFill>
        <p:spPr>
          <a:xfrm>
            <a:off x="0" y="0"/>
            <a:ext cx="9143992" cy="5142993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CB25"/>
              </a:buClr>
              <a:buSzPts val="4500"/>
              <a:buFont typeface="Nova Square"/>
              <a:buNone/>
              <a:defRPr sz="4500">
                <a:solidFill>
                  <a:srgbClr val="FFCB25"/>
                </a:solidFill>
                <a:latin typeface="Nova Square"/>
                <a:ea typeface="Nova Square"/>
                <a:cs typeface="Nova Square"/>
                <a:sym typeface="Nova Squar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CB25"/>
              </a:buClr>
              <a:buSzPts val="4500"/>
              <a:buFont typeface="Nova Square"/>
              <a:buNone/>
              <a:defRPr sz="4500">
                <a:solidFill>
                  <a:srgbClr val="FFCB25"/>
                </a:solidFill>
                <a:latin typeface="Nova Square"/>
                <a:ea typeface="Nova Square"/>
                <a:cs typeface="Nova Square"/>
                <a:sym typeface="Nova Squar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CB25"/>
              </a:buClr>
              <a:buSzPts val="4500"/>
              <a:buFont typeface="Nova Square"/>
              <a:buNone/>
              <a:defRPr sz="4500">
                <a:solidFill>
                  <a:srgbClr val="FFCB25"/>
                </a:solidFill>
                <a:latin typeface="Nova Square"/>
                <a:ea typeface="Nova Square"/>
                <a:cs typeface="Nova Square"/>
                <a:sym typeface="Nova Squar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CB25"/>
              </a:buClr>
              <a:buSzPts val="4500"/>
              <a:buFont typeface="Nova Square"/>
              <a:buNone/>
              <a:defRPr sz="4500">
                <a:solidFill>
                  <a:srgbClr val="FFCB25"/>
                </a:solidFill>
                <a:latin typeface="Nova Square"/>
                <a:ea typeface="Nova Square"/>
                <a:cs typeface="Nova Square"/>
                <a:sym typeface="Nova Squar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CB25"/>
              </a:buClr>
              <a:buSzPts val="4500"/>
              <a:buFont typeface="Nova Square"/>
              <a:buNone/>
              <a:defRPr sz="4500">
                <a:solidFill>
                  <a:srgbClr val="FFCB25"/>
                </a:solidFill>
                <a:latin typeface="Nova Square"/>
                <a:ea typeface="Nova Square"/>
                <a:cs typeface="Nova Square"/>
                <a:sym typeface="Nova Squar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CB25"/>
              </a:buClr>
              <a:buSzPts val="4500"/>
              <a:buFont typeface="Nova Square"/>
              <a:buNone/>
              <a:defRPr sz="4500">
                <a:solidFill>
                  <a:srgbClr val="FFCB25"/>
                </a:solidFill>
                <a:latin typeface="Nova Square"/>
                <a:ea typeface="Nova Square"/>
                <a:cs typeface="Nova Square"/>
                <a:sym typeface="Nova Squar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CB25"/>
              </a:buClr>
              <a:buSzPts val="4500"/>
              <a:buFont typeface="Nova Square"/>
              <a:buNone/>
              <a:defRPr sz="4500">
                <a:solidFill>
                  <a:srgbClr val="FFCB25"/>
                </a:solidFill>
                <a:latin typeface="Nova Square"/>
                <a:ea typeface="Nova Square"/>
                <a:cs typeface="Nova Square"/>
                <a:sym typeface="Nova Squar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CB25"/>
              </a:buClr>
              <a:buSzPts val="4500"/>
              <a:buFont typeface="Nova Square"/>
              <a:buNone/>
              <a:defRPr sz="4500">
                <a:solidFill>
                  <a:srgbClr val="FFCB25"/>
                </a:solidFill>
                <a:latin typeface="Nova Square"/>
                <a:ea typeface="Nova Square"/>
                <a:cs typeface="Nova Square"/>
                <a:sym typeface="Nova Squar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CB25"/>
              </a:buClr>
              <a:buSzPts val="4500"/>
              <a:buFont typeface="Nova Square"/>
              <a:buNone/>
              <a:defRPr sz="4500">
                <a:solidFill>
                  <a:srgbClr val="FFCB25"/>
                </a:solidFill>
                <a:latin typeface="Nova Square"/>
                <a:ea typeface="Nova Square"/>
                <a:cs typeface="Nova Square"/>
                <a:sym typeface="Nova Square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unito Sans"/>
              <a:buChar char="●"/>
              <a:defRPr sz="18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L="914400" lvl="1" indent="-3429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unito Sans"/>
              <a:buChar char="○"/>
              <a:defRPr sz="18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L="1371600" lvl="2" indent="-3429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unito Sans"/>
              <a:buChar char="■"/>
              <a:defRPr sz="18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L="1828800" lvl="3" indent="-3429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unito Sans"/>
              <a:buChar char="●"/>
              <a:defRPr sz="18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L="2286000" lvl="4" indent="-3429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unito Sans"/>
              <a:buChar char="○"/>
              <a:defRPr sz="18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L="2743200" lvl="5" indent="-3429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unito Sans"/>
              <a:buChar char="■"/>
              <a:defRPr sz="18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L="3200400" lvl="6" indent="-3429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unito Sans"/>
              <a:buChar char="●"/>
              <a:defRPr sz="18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L="3657600" lvl="7" indent="-3429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unito Sans"/>
              <a:buChar char="○"/>
              <a:defRPr sz="18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L="4114800" lvl="8" indent="-3429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800"/>
              <a:buFont typeface="Nunito Sans"/>
              <a:buChar char="■"/>
              <a:defRPr sz="18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‹N°›</a:t>
            </a:fld>
            <a:endParaRPr/>
          </a:p>
        </p:txBody>
      </p:sp>
      <p:sp>
        <p:nvSpPr>
          <p:cNvPr id="10" name="Google Shape;10;p1"/>
          <p:cNvSpPr txBox="1"/>
          <p:nvPr/>
        </p:nvSpPr>
        <p:spPr>
          <a:xfrm rot="5400000">
            <a:off x="-679350" y="4735225"/>
            <a:ext cx="1579800" cy="3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FFCB25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SLIDESMANIA.COM</a:t>
            </a:r>
            <a:endParaRPr sz="1100">
              <a:solidFill>
                <a:srgbClr val="FFCB25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2" r:id="rId3"/>
    <p:sldLayoutId id="2147483654" r:id="rId4"/>
    <p:sldLayoutId id="2147483655" r:id="rId5"/>
    <p:sldLayoutId id="2147483657" r:id="rId6"/>
    <p:sldLayoutId id="2147483658" r:id="rId7"/>
    <p:sldLayoutId id="2147483660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17"/>
          <p:cNvSpPr txBox="1">
            <a:spLocks noGrp="1"/>
          </p:cNvSpPr>
          <p:nvPr>
            <p:ph type="ctrTitle"/>
          </p:nvPr>
        </p:nvSpPr>
        <p:spPr>
          <a:xfrm>
            <a:off x="230184" y="2305525"/>
            <a:ext cx="70413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rgbClr val="FFCD11"/>
                </a:solidFill>
                <a:latin typeface="Lucida Console" panose="020B0609040504020204" pitchFamily="49" charset="0"/>
              </a:rPr>
              <a:t>SCRAPING</a:t>
            </a:r>
            <a:br>
              <a:rPr lang="en-GB" b="1" dirty="0">
                <a:solidFill>
                  <a:srgbClr val="FFCD11"/>
                </a:solidFill>
                <a:latin typeface="Lucida Console" panose="020B0609040504020204" pitchFamily="49" charset="0"/>
              </a:rPr>
            </a:br>
            <a:r>
              <a:rPr lang="en-GB" b="1" dirty="0">
                <a:solidFill>
                  <a:srgbClr val="FFCD11"/>
                </a:solidFill>
                <a:latin typeface="Lucida Console" panose="020B0609040504020204" pitchFamily="49" charset="0"/>
              </a:rPr>
              <a:t>CATERPILLAR</a:t>
            </a:r>
            <a:endParaRPr b="1" dirty="0">
              <a:solidFill>
                <a:srgbClr val="FFCD11"/>
              </a:solidFill>
              <a:latin typeface="Lucida Console" panose="020B0609040504020204" pitchFamily="49" charset="0"/>
            </a:endParaRPr>
          </a:p>
        </p:txBody>
      </p:sp>
      <p:sp>
        <p:nvSpPr>
          <p:cNvPr id="422" name="Google Shape;422;p17"/>
          <p:cNvSpPr txBox="1">
            <a:spLocks noGrp="1"/>
          </p:cNvSpPr>
          <p:nvPr>
            <p:ph type="subTitle" idx="1"/>
          </p:nvPr>
        </p:nvSpPr>
        <p:spPr>
          <a:xfrm>
            <a:off x="4823449" y="4358125"/>
            <a:ext cx="6087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Lucida Console" panose="020B0609040504020204" pitchFamily="49" charset="0"/>
              </a:rPr>
              <a:t>Bruna Ferreira Santos</a:t>
            </a:r>
            <a:endParaRPr dirty="0">
              <a:latin typeface="Lucida Console" panose="020B0609040504020204" pitchFamily="49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18"/>
          <p:cNvSpPr txBox="1">
            <a:spLocks noGrp="1"/>
          </p:cNvSpPr>
          <p:nvPr>
            <p:ph type="title"/>
          </p:nvPr>
        </p:nvSpPr>
        <p:spPr>
          <a:xfrm>
            <a:off x="255600" y="709772"/>
            <a:ext cx="4316400" cy="124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CD11"/>
                </a:solidFill>
              </a:rPr>
              <a:t>The Project :</a:t>
            </a:r>
            <a:endParaRPr dirty="0">
              <a:solidFill>
                <a:srgbClr val="FFCD11"/>
              </a:solidFill>
            </a:endParaRPr>
          </a:p>
        </p:txBody>
      </p:sp>
      <p:sp>
        <p:nvSpPr>
          <p:cNvPr id="428" name="Google Shape;428;p18"/>
          <p:cNvSpPr txBox="1">
            <a:spLocks noGrp="1"/>
          </p:cNvSpPr>
          <p:nvPr>
            <p:ph type="body" idx="1"/>
          </p:nvPr>
        </p:nvSpPr>
        <p:spPr>
          <a:xfrm>
            <a:off x="568347" y="2123882"/>
            <a:ext cx="3886199" cy="21350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>
              <a:lnSpc>
                <a:spcPct val="107000"/>
              </a:lnSpc>
              <a:spcBef>
                <a:spcPts val="720"/>
              </a:spcBef>
              <a:spcAft>
                <a:spcPts val="800"/>
              </a:spcAft>
              <a:buNone/>
            </a:pPr>
            <a:r>
              <a:rPr lang="en-US" sz="2400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Collect the information available on the Caterpillar website on its proposed equipment.</a:t>
            </a:r>
            <a:endParaRPr lang="fr-FR" sz="24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574E24D-4374-4BD1-8B34-ABD9AE313A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9452" y="1391950"/>
            <a:ext cx="3886200" cy="286702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21"/>
          <p:cNvSpPr txBox="1">
            <a:spLocks noGrp="1"/>
          </p:cNvSpPr>
          <p:nvPr>
            <p:ph type="title"/>
          </p:nvPr>
        </p:nvSpPr>
        <p:spPr>
          <a:xfrm>
            <a:off x="401143" y="158707"/>
            <a:ext cx="6757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The Process:</a:t>
            </a:r>
            <a:endParaRPr dirty="0"/>
          </a:p>
        </p:txBody>
      </p:sp>
      <p:sp>
        <p:nvSpPr>
          <p:cNvPr id="446" name="Google Shape;446;p21"/>
          <p:cNvSpPr txBox="1">
            <a:spLocks noGrp="1"/>
          </p:cNvSpPr>
          <p:nvPr>
            <p:ph type="body" idx="1"/>
          </p:nvPr>
        </p:nvSpPr>
        <p:spPr>
          <a:xfrm>
            <a:off x="1193400" y="1175601"/>
            <a:ext cx="6757200" cy="235695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/>
              <a:t>Knowing your website and how to scrap it.</a:t>
            </a: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fr-FR" sz="2000" dirty="0" err="1"/>
              <a:t>Collect</a:t>
            </a:r>
            <a:r>
              <a:rPr lang="fr-FR" sz="2000" dirty="0"/>
              <a:t> the data and </a:t>
            </a:r>
            <a:r>
              <a:rPr lang="fr-FR" sz="2000" dirty="0" err="1"/>
              <a:t>exploring</a:t>
            </a:r>
            <a:r>
              <a:rPr lang="fr-FR" sz="2000" dirty="0"/>
              <a:t> </a:t>
            </a:r>
            <a:r>
              <a:rPr lang="fr-FR" sz="2000" dirty="0" err="1"/>
              <a:t>it</a:t>
            </a:r>
            <a:r>
              <a:rPr lang="fr-FR" sz="2000" dirty="0"/>
              <a:t> </a:t>
            </a: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fr-FR" sz="2000" dirty="0" err="1"/>
              <a:t>Cleaning</a:t>
            </a:r>
            <a:r>
              <a:rPr lang="fr-FR" sz="2000" dirty="0"/>
              <a:t> the data and </a:t>
            </a:r>
            <a:r>
              <a:rPr lang="fr-FR" sz="2000" dirty="0" err="1"/>
              <a:t>organizing</a:t>
            </a:r>
            <a:r>
              <a:rPr lang="fr-FR" sz="2000" dirty="0"/>
              <a:t> </a:t>
            </a:r>
            <a:r>
              <a:rPr lang="fr-FR" sz="2000" dirty="0" err="1"/>
              <a:t>it</a:t>
            </a:r>
            <a:r>
              <a:rPr lang="fr-FR" sz="2000" dirty="0"/>
              <a:t>.</a:t>
            </a: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lang="fr-FR" dirty="0"/>
          </a:p>
        </p:txBody>
      </p:sp>
      <p:grpSp>
        <p:nvGrpSpPr>
          <p:cNvPr id="4" name="Google Shape;807;p35">
            <a:extLst>
              <a:ext uri="{FF2B5EF4-FFF2-40B4-BE49-F238E27FC236}">
                <a16:creationId xmlns:a16="http://schemas.microsoft.com/office/drawing/2014/main" id="{2FFEC8E0-F9FC-4812-ACCD-77977284A92E}"/>
              </a:ext>
            </a:extLst>
          </p:cNvPr>
          <p:cNvGrpSpPr/>
          <p:nvPr/>
        </p:nvGrpSpPr>
        <p:grpSpPr>
          <a:xfrm>
            <a:off x="734374" y="1341223"/>
            <a:ext cx="303870" cy="199233"/>
            <a:chOff x="4797800" y="1994125"/>
            <a:chExt cx="306475" cy="186025"/>
          </a:xfrm>
        </p:grpSpPr>
        <p:sp>
          <p:nvSpPr>
            <p:cNvPr id="5" name="Google Shape;808;p35">
              <a:extLst>
                <a:ext uri="{FF2B5EF4-FFF2-40B4-BE49-F238E27FC236}">
                  <a16:creationId xmlns:a16="http://schemas.microsoft.com/office/drawing/2014/main" id="{7D7AD323-FD0E-4820-88BB-BD019BC320AE}"/>
                </a:ext>
              </a:extLst>
            </p:cNvPr>
            <p:cNvSpPr/>
            <p:nvPr/>
          </p:nvSpPr>
          <p:spPr>
            <a:xfrm>
              <a:off x="4837950" y="1994125"/>
              <a:ext cx="226175" cy="152575"/>
            </a:xfrm>
            <a:custGeom>
              <a:avLst/>
              <a:gdLst/>
              <a:ahLst/>
              <a:cxnLst/>
              <a:rect l="l" t="t" r="r" b="b"/>
              <a:pathLst>
                <a:path w="9047" h="6103" extrusionOk="0">
                  <a:moveTo>
                    <a:pt x="8244" y="786"/>
                  </a:moveTo>
                  <a:lnTo>
                    <a:pt x="8244" y="5318"/>
                  </a:lnTo>
                  <a:lnTo>
                    <a:pt x="803" y="5318"/>
                  </a:lnTo>
                  <a:lnTo>
                    <a:pt x="803" y="786"/>
                  </a:lnTo>
                  <a:close/>
                  <a:moveTo>
                    <a:pt x="536" y="1"/>
                  </a:moveTo>
                  <a:cubicBezTo>
                    <a:pt x="232" y="1"/>
                    <a:pt x="0" y="233"/>
                    <a:pt x="0" y="518"/>
                  </a:cubicBezTo>
                  <a:lnTo>
                    <a:pt x="0" y="6103"/>
                  </a:lnTo>
                  <a:lnTo>
                    <a:pt x="9047" y="6103"/>
                  </a:lnTo>
                  <a:lnTo>
                    <a:pt x="9047" y="518"/>
                  </a:lnTo>
                  <a:cubicBezTo>
                    <a:pt x="9047" y="233"/>
                    <a:pt x="8815" y="1"/>
                    <a:pt x="8511" y="1"/>
                  </a:cubicBezTo>
                  <a:close/>
                </a:path>
              </a:pathLst>
            </a:custGeom>
            <a:solidFill>
              <a:srgbClr val="FFCB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809;p35">
              <a:extLst>
                <a:ext uri="{FF2B5EF4-FFF2-40B4-BE49-F238E27FC236}">
                  <a16:creationId xmlns:a16="http://schemas.microsoft.com/office/drawing/2014/main" id="{6B2FC874-E9FE-4450-ADC3-A3555987A795}"/>
                </a:ext>
              </a:extLst>
            </p:cNvPr>
            <p:cNvSpPr/>
            <p:nvPr/>
          </p:nvSpPr>
          <p:spPr>
            <a:xfrm>
              <a:off x="4797800" y="2160075"/>
              <a:ext cx="306475" cy="20075"/>
            </a:xfrm>
            <a:custGeom>
              <a:avLst/>
              <a:gdLst/>
              <a:ahLst/>
              <a:cxnLst/>
              <a:rect l="l" t="t" r="r" b="b"/>
              <a:pathLst>
                <a:path w="12259" h="803" extrusionOk="0">
                  <a:moveTo>
                    <a:pt x="1" y="0"/>
                  </a:moveTo>
                  <a:lnTo>
                    <a:pt x="1" y="268"/>
                  </a:lnTo>
                  <a:cubicBezTo>
                    <a:pt x="1" y="571"/>
                    <a:pt x="250" y="803"/>
                    <a:pt x="536" y="803"/>
                  </a:cubicBezTo>
                  <a:lnTo>
                    <a:pt x="11723" y="803"/>
                  </a:lnTo>
                  <a:cubicBezTo>
                    <a:pt x="12026" y="803"/>
                    <a:pt x="12258" y="571"/>
                    <a:pt x="12258" y="268"/>
                  </a:cubicBezTo>
                  <a:lnTo>
                    <a:pt x="12258" y="0"/>
                  </a:lnTo>
                  <a:lnTo>
                    <a:pt x="6923" y="0"/>
                  </a:lnTo>
                  <a:lnTo>
                    <a:pt x="6923" y="125"/>
                  </a:lnTo>
                  <a:cubicBezTo>
                    <a:pt x="6923" y="214"/>
                    <a:pt x="6870" y="268"/>
                    <a:pt x="6799" y="268"/>
                  </a:cubicBezTo>
                  <a:lnTo>
                    <a:pt x="5460" y="268"/>
                  </a:lnTo>
                  <a:cubicBezTo>
                    <a:pt x="5389" y="268"/>
                    <a:pt x="5336" y="214"/>
                    <a:pt x="5336" y="125"/>
                  </a:cubicBezTo>
                  <a:lnTo>
                    <a:pt x="5336" y="0"/>
                  </a:lnTo>
                  <a:close/>
                </a:path>
              </a:pathLst>
            </a:custGeom>
            <a:solidFill>
              <a:srgbClr val="FFCB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" name="Google Shape;807;p35">
            <a:extLst>
              <a:ext uri="{FF2B5EF4-FFF2-40B4-BE49-F238E27FC236}">
                <a16:creationId xmlns:a16="http://schemas.microsoft.com/office/drawing/2014/main" id="{1173ED69-9CCE-4234-BD88-CB7C52D0A0B1}"/>
              </a:ext>
            </a:extLst>
          </p:cNvPr>
          <p:cNvGrpSpPr/>
          <p:nvPr/>
        </p:nvGrpSpPr>
        <p:grpSpPr>
          <a:xfrm>
            <a:off x="729693" y="1915214"/>
            <a:ext cx="303870" cy="199233"/>
            <a:chOff x="4797800" y="1994125"/>
            <a:chExt cx="306475" cy="186025"/>
          </a:xfrm>
        </p:grpSpPr>
        <p:sp>
          <p:nvSpPr>
            <p:cNvPr id="8" name="Google Shape;808;p35">
              <a:extLst>
                <a:ext uri="{FF2B5EF4-FFF2-40B4-BE49-F238E27FC236}">
                  <a16:creationId xmlns:a16="http://schemas.microsoft.com/office/drawing/2014/main" id="{23F70BEE-01B5-4967-8F3B-B18E54C010A0}"/>
                </a:ext>
              </a:extLst>
            </p:cNvPr>
            <p:cNvSpPr/>
            <p:nvPr/>
          </p:nvSpPr>
          <p:spPr>
            <a:xfrm>
              <a:off x="4837950" y="1994125"/>
              <a:ext cx="226175" cy="152575"/>
            </a:xfrm>
            <a:custGeom>
              <a:avLst/>
              <a:gdLst/>
              <a:ahLst/>
              <a:cxnLst/>
              <a:rect l="l" t="t" r="r" b="b"/>
              <a:pathLst>
                <a:path w="9047" h="6103" extrusionOk="0">
                  <a:moveTo>
                    <a:pt x="8244" y="786"/>
                  </a:moveTo>
                  <a:lnTo>
                    <a:pt x="8244" y="5318"/>
                  </a:lnTo>
                  <a:lnTo>
                    <a:pt x="803" y="5318"/>
                  </a:lnTo>
                  <a:lnTo>
                    <a:pt x="803" y="786"/>
                  </a:lnTo>
                  <a:close/>
                  <a:moveTo>
                    <a:pt x="536" y="1"/>
                  </a:moveTo>
                  <a:cubicBezTo>
                    <a:pt x="232" y="1"/>
                    <a:pt x="0" y="233"/>
                    <a:pt x="0" y="518"/>
                  </a:cubicBezTo>
                  <a:lnTo>
                    <a:pt x="0" y="6103"/>
                  </a:lnTo>
                  <a:lnTo>
                    <a:pt x="9047" y="6103"/>
                  </a:lnTo>
                  <a:lnTo>
                    <a:pt x="9047" y="518"/>
                  </a:lnTo>
                  <a:cubicBezTo>
                    <a:pt x="9047" y="233"/>
                    <a:pt x="8815" y="1"/>
                    <a:pt x="8511" y="1"/>
                  </a:cubicBezTo>
                  <a:close/>
                </a:path>
              </a:pathLst>
            </a:custGeom>
            <a:solidFill>
              <a:srgbClr val="FFCB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809;p35">
              <a:extLst>
                <a:ext uri="{FF2B5EF4-FFF2-40B4-BE49-F238E27FC236}">
                  <a16:creationId xmlns:a16="http://schemas.microsoft.com/office/drawing/2014/main" id="{93C554FA-55FB-4B4A-A02B-3A59751EDE07}"/>
                </a:ext>
              </a:extLst>
            </p:cNvPr>
            <p:cNvSpPr/>
            <p:nvPr/>
          </p:nvSpPr>
          <p:spPr>
            <a:xfrm>
              <a:off x="4797800" y="2160075"/>
              <a:ext cx="306475" cy="20075"/>
            </a:xfrm>
            <a:custGeom>
              <a:avLst/>
              <a:gdLst/>
              <a:ahLst/>
              <a:cxnLst/>
              <a:rect l="l" t="t" r="r" b="b"/>
              <a:pathLst>
                <a:path w="12259" h="803" extrusionOk="0">
                  <a:moveTo>
                    <a:pt x="1" y="0"/>
                  </a:moveTo>
                  <a:lnTo>
                    <a:pt x="1" y="268"/>
                  </a:lnTo>
                  <a:cubicBezTo>
                    <a:pt x="1" y="571"/>
                    <a:pt x="250" y="803"/>
                    <a:pt x="536" y="803"/>
                  </a:cubicBezTo>
                  <a:lnTo>
                    <a:pt x="11723" y="803"/>
                  </a:lnTo>
                  <a:cubicBezTo>
                    <a:pt x="12026" y="803"/>
                    <a:pt x="12258" y="571"/>
                    <a:pt x="12258" y="268"/>
                  </a:cubicBezTo>
                  <a:lnTo>
                    <a:pt x="12258" y="0"/>
                  </a:lnTo>
                  <a:lnTo>
                    <a:pt x="6923" y="0"/>
                  </a:lnTo>
                  <a:lnTo>
                    <a:pt x="6923" y="125"/>
                  </a:lnTo>
                  <a:cubicBezTo>
                    <a:pt x="6923" y="214"/>
                    <a:pt x="6870" y="268"/>
                    <a:pt x="6799" y="268"/>
                  </a:cubicBezTo>
                  <a:lnTo>
                    <a:pt x="5460" y="268"/>
                  </a:lnTo>
                  <a:cubicBezTo>
                    <a:pt x="5389" y="268"/>
                    <a:pt x="5336" y="214"/>
                    <a:pt x="5336" y="125"/>
                  </a:cubicBezTo>
                  <a:lnTo>
                    <a:pt x="5336" y="0"/>
                  </a:lnTo>
                  <a:close/>
                </a:path>
              </a:pathLst>
            </a:custGeom>
            <a:solidFill>
              <a:srgbClr val="FFCB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" name="Google Shape;807;p35">
            <a:extLst>
              <a:ext uri="{FF2B5EF4-FFF2-40B4-BE49-F238E27FC236}">
                <a16:creationId xmlns:a16="http://schemas.microsoft.com/office/drawing/2014/main" id="{21CBBA9D-D015-4449-BB99-E649F34D2B03}"/>
              </a:ext>
            </a:extLst>
          </p:cNvPr>
          <p:cNvGrpSpPr/>
          <p:nvPr/>
        </p:nvGrpSpPr>
        <p:grpSpPr>
          <a:xfrm>
            <a:off x="729693" y="2696729"/>
            <a:ext cx="303870" cy="199233"/>
            <a:chOff x="4797800" y="1994125"/>
            <a:chExt cx="306475" cy="186025"/>
          </a:xfrm>
        </p:grpSpPr>
        <p:sp>
          <p:nvSpPr>
            <p:cNvPr id="11" name="Google Shape;808;p35">
              <a:extLst>
                <a:ext uri="{FF2B5EF4-FFF2-40B4-BE49-F238E27FC236}">
                  <a16:creationId xmlns:a16="http://schemas.microsoft.com/office/drawing/2014/main" id="{6178D8B5-EED5-48B2-AE89-2CD6CEFD0346}"/>
                </a:ext>
              </a:extLst>
            </p:cNvPr>
            <p:cNvSpPr/>
            <p:nvPr/>
          </p:nvSpPr>
          <p:spPr>
            <a:xfrm>
              <a:off x="4837950" y="1994125"/>
              <a:ext cx="226175" cy="152575"/>
            </a:xfrm>
            <a:custGeom>
              <a:avLst/>
              <a:gdLst/>
              <a:ahLst/>
              <a:cxnLst/>
              <a:rect l="l" t="t" r="r" b="b"/>
              <a:pathLst>
                <a:path w="9047" h="6103" extrusionOk="0">
                  <a:moveTo>
                    <a:pt x="8244" y="786"/>
                  </a:moveTo>
                  <a:lnTo>
                    <a:pt x="8244" y="5318"/>
                  </a:lnTo>
                  <a:lnTo>
                    <a:pt x="803" y="5318"/>
                  </a:lnTo>
                  <a:lnTo>
                    <a:pt x="803" y="786"/>
                  </a:lnTo>
                  <a:close/>
                  <a:moveTo>
                    <a:pt x="536" y="1"/>
                  </a:moveTo>
                  <a:cubicBezTo>
                    <a:pt x="232" y="1"/>
                    <a:pt x="0" y="233"/>
                    <a:pt x="0" y="518"/>
                  </a:cubicBezTo>
                  <a:lnTo>
                    <a:pt x="0" y="6103"/>
                  </a:lnTo>
                  <a:lnTo>
                    <a:pt x="9047" y="6103"/>
                  </a:lnTo>
                  <a:lnTo>
                    <a:pt x="9047" y="518"/>
                  </a:lnTo>
                  <a:cubicBezTo>
                    <a:pt x="9047" y="233"/>
                    <a:pt x="8815" y="1"/>
                    <a:pt x="8511" y="1"/>
                  </a:cubicBezTo>
                  <a:close/>
                </a:path>
              </a:pathLst>
            </a:custGeom>
            <a:solidFill>
              <a:srgbClr val="FFCB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809;p35">
              <a:extLst>
                <a:ext uri="{FF2B5EF4-FFF2-40B4-BE49-F238E27FC236}">
                  <a16:creationId xmlns:a16="http://schemas.microsoft.com/office/drawing/2014/main" id="{E1718664-8B90-4A88-ADA1-A22C402E8A32}"/>
                </a:ext>
              </a:extLst>
            </p:cNvPr>
            <p:cNvSpPr/>
            <p:nvPr/>
          </p:nvSpPr>
          <p:spPr>
            <a:xfrm>
              <a:off x="4797800" y="2160075"/>
              <a:ext cx="306475" cy="20075"/>
            </a:xfrm>
            <a:custGeom>
              <a:avLst/>
              <a:gdLst/>
              <a:ahLst/>
              <a:cxnLst/>
              <a:rect l="l" t="t" r="r" b="b"/>
              <a:pathLst>
                <a:path w="12259" h="803" extrusionOk="0">
                  <a:moveTo>
                    <a:pt x="1" y="0"/>
                  </a:moveTo>
                  <a:lnTo>
                    <a:pt x="1" y="268"/>
                  </a:lnTo>
                  <a:cubicBezTo>
                    <a:pt x="1" y="571"/>
                    <a:pt x="250" y="803"/>
                    <a:pt x="536" y="803"/>
                  </a:cubicBezTo>
                  <a:lnTo>
                    <a:pt x="11723" y="803"/>
                  </a:lnTo>
                  <a:cubicBezTo>
                    <a:pt x="12026" y="803"/>
                    <a:pt x="12258" y="571"/>
                    <a:pt x="12258" y="268"/>
                  </a:cubicBezTo>
                  <a:lnTo>
                    <a:pt x="12258" y="0"/>
                  </a:lnTo>
                  <a:lnTo>
                    <a:pt x="6923" y="0"/>
                  </a:lnTo>
                  <a:lnTo>
                    <a:pt x="6923" y="125"/>
                  </a:lnTo>
                  <a:cubicBezTo>
                    <a:pt x="6923" y="214"/>
                    <a:pt x="6870" y="268"/>
                    <a:pt x="6799" y="268"/>
                  </a:cubicBezTo>
                  <a:lnTo>
                    <a:pt x="5460" y="268"/>
                  </a:lnTo>
                  <a:cubicBezTo>
                    <a:pt x="5389" y="268"/>
                    <a:pt x="5336" y="214"/>
                    <a:pt x="5336" y="125"/>
                  </a:cubicBezTo>
                  <a:lnTo>
                    <a:pt x="5336" y="0"/>
                  </a:lnTo>
                  <a:close/>
                </a:path>
              </a:pathLst>
            </a:custGeom>
            <a:solidFill>
              <a:srgbClr val="FFCB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19"/>
          <p:cNvSpPr txBox="1">
            <a:spLocks noGrp="1"/>
          </p:cNvSpPr>
          <p:nvPr>
            <p:ph type="title"/>
          </p:nvPr>
        </p:nvSpPr>
        <p:spPr>
          <a:xfrm>
            <a:off x="2562258" y="380163"/>
            <a:ext cx="6204900" cy="75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Challenges:</a:t>
            </a:r>
            <a:endParaRPr dirty="0"/>
          </a:p>
        </p:txBody>
      </p:sp>
      <p:sp>
        <p:nvSpPr>
          <p:cNvPr id="435" name="Google Shape;435;p19"/>
          <p:cNvSpPr txBox="1">
            <a:spLocks noGrp="1"/>
          </p:cNvSpPr>
          <p:nvPr>
            <p:ph type="body" idx="1"/>
          </p:nvPr>
        </p:nvSpPr>
        <p:spPr>
          <a:xfrm>
            <a:off x="472535" y="1295350"/>
            <a:ext cx="7852758" cy="29789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🚧"/>
            </a:pPr>
            <a:r>
              <a:rPr lang="fr-FR" sz="2400" dirty="0"/>
              <a:t> </a:t>
            </a:r>
            <a:r>
              <a:rPr lang="fr-FR" sz="2400" dirty="0" err="1"/>
              <a:t>Collect</a:t>
            </a:r>
            <a:r>
              <a:rPr lang="fr-FR" sz="2400" dirty="0"/>
              <a:t> the data of all 25 </a:t>
            </a:r>
            <a:r>
              <a:rPr lang="fr-FR" sz="2400" dirty="0" err="1"/>
              <a:t>models</a:t>
            </a:r>
            <a:r>
              <a:rPr lang="fr-FR" sz="2400" dirty="0"/>
              <a:t> of </a:t>
            </a:r>
            <a:r>
              <a:rPr lang="fr-FR" sz="2400" dirty="0" err="1"/>
              <a:t>equipment</a:t>
            </a:r>
            <a:r>
              <a:rPr lang="fr-FR" sz="2400" dirty="0"/>
              <a:t>. </a:t>
            </a:r>
          </a:p>
          <a:p>
            <a:pPr marL="76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sz="2400" dirty="0"/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🚧"/>
            </a:pPr>
            <a:r>
              <a:rPr lang="en-GB" sz="2400" dirty="0"/>
              <a:t> Understand and organize the data.</a:t>
            </a:r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🚧"/>
            </a:pPr>
            <a:endParaRPr sz="2400" dirty="0"/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🚧"/>
            </a:pPr>
            <a:r>
              <a:rPr lang="en-GB" sz="2400" dirty="0"/>
              <a:t> A lot of missing values.</a:t>
            </a:r>
            <a:endParaRPr sz="24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23"/>
          <p:cNvSpPr txBox="1">
            <a:spLocks noGrp="1"/>
          </p:cNvSpPr>
          <p:nvPr>
            <p:ph type="title"/>
          </p:nvPr>
        </p:nvSpPr>
        <p:spPr>
          <a:xfrm>
            <a:off x="415671" y="1431480"/>
            <a:ext cx="8520600" cy="171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600" dirty="0"/>
              <a:t>ANOTHER WAY</a:t>
            </a:r>
            <a:endParaRPr sz="6600" dirty="0"/>
          </a:p>
        </p:txBody>
      </p:sp>
      <p:grpSp>
        <p:nvGrpSpPr>
          <p:cNvPr id="457" name="Google Shape;457;p23" descr="Sirena"/>
          <p:cNvGrpSpPr/>
          <p:nvPr/>
        </p:nvGrpSpPr>
        <p:grpSpPr>
          <a:xfrm>
            <a:off x="3945032" y="512065"/>
            <a:ext cx="1094801" cy="1008391"/>
            <a:chOff x="4248150" y="2247900"/>
            <a:chExt cx="647700" cy="647700"/>
          </a:xfrm>
        </p:grpSpPr>
        <p:sp>
          <p:nvSpPr>
            <p:cNvPr id="458" name="Google Shape;458;p23"/>
            <p:cNvSpPr/>
            <p:nvPr/>
          </p:nvSpPr>
          <p:spPr>
            <a:xfrm>
              <a:off x="4552950" y="2247900"/>
              <a:ext cx="38100" cy="114300"/>
            </a:xfrm>
            <a:custGeom>
              <a:avLst/>
              <a:gdLst/>
              <a:ahLst/>
              <a:cxnLst/>
              <a:rect l="l" t="t" r="r" b="b"/>
              <a:pathLst>
                <a:path w="38100" h="114300" extrusionOk="0">
                  <a:moveTo>
                    <a:pt x="0" y="0"/>
                  </a:moveTo>
                  <a:lnTo>
                    <a:pt x="38100" y="0"/>
                  </a:lnTo>
                  <a:lnTo>
                    <a:pt x="38100" y="114300"/>
                  </a:lnTo>
                  <a:lnTo>
                    <a:pt x="0" y="1143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9" name="Google Shape;459;p23"/>
            <p:cNvSpPr/>
            <p:nvPr/>
          </p:nvSpPr>
          <p:spPr>
            <a:xfrm rot="8100000">
              <a:off x="4751485" y="2319823"/>
              <a:ext cx="107691" cy="38120"/>
            </a:xfrm>
            <a:custGeom>
              <a:avLst/>
              <a:gdLst/>
              <a:ahLst/>
              <a:cxnLst/>
              <a:rect l="l" t="t" r="r" b="b"/>
              <a:pathLst>
                <a:path w="107631" h="38099" extrusionOk="0">
                  <a:moveTo>
                    <a:pt x="0" y="0"/>
                  </a:moveTo>
                  <a:lnTo>
                    <a:pt x="107632" y="0"/>
                  </a:lnTo>
                  <a:lnTo>
                    <a:pt x="107632" y="38100"/>
                  </a:lnTo>
                  <a:lnTo>
                    <a:pt x="0" y="38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0" name="Google Shape;460;p23"/>
            <p:cNvSpPr/>
            <p:nvPr/>
          </p:nvSpPr>
          <p:spPr>
            <a:xfrm rot="8100000">
              <a:off x="4319071" y="2284530"/>
              <a:ext cx="38120" cy="107691"/>
            </a:xfrm>
            <a:custGeom>
              <a:avLst/>
              <a:gdLst/>
              <a:ahLst/>
              <a:cxnLst/>
              <a:rect l="l" t="t" r="r" b="b"/>
              <a:pathLst>
                <a:path w="38099" h="107631" extrusionOk="0">
                  <a:moveTo>
                    <a:pt x="0" y="0"/>
                  </a:moveTo>
                  <a:lnTo>
                    <a:pt x="38100" y="0"/>
                  </a:lnTo>
                  <a:lnTo>
                    <a:pt x="38100" y="107632"/>
                  </a:lnTo>
                  <a:lnTo>
                    <a:pt x="0" y="10763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1" name="Google Shape;461;p23"/>
            <p:cNvSpPr/>
            <p:nvPr/>
          </p:nvSpPr>
          <p:spPr>
            <a:xfrm>
              <a:off x="4800600" y="2514600"/>
              <a:ext cx="95250" cy="38100"/>
            </a:xfrm>
            <a:custGeom>
              <a:avLst/>
              <a:gdLst/>
              <a:ahLst/>
              <a:cxnLst/>
              <a:rect l="l" t="t" r="r" b="b"/>
              <a:pathLst>
                <a:path w="95250" h="38100" extrusionOk="0">
                  <a:moveTo>
                    <a:pt x="0" y="0"/>
                  </a:moveTo>
                  <a:lnTo>
                    <a:pt x="95250" y="0"/>
                  </a:lnTo>
                  <a:lnTo>
                    <a:pt x="95250" y="38100"/>
                  </a:lnTo>
                  <a:lnTo>
                    <a:pt x="0" y="38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2" name="Google Shape;462;p23"/>
            <p:cNvSpPr/>
            <p:nvPr/>
          </p:nvSpPr>
          <p:spPr>
            <a:xfrm>
              <a:off x="4248150" y="2514600"/>
              <a:ext cx="95250" cy="38100"/>
            </a:xfrm>
            <a:custGeom>
              <a:avLst/>
              <a:gdLst/>
              <a:ahLst/>
              <a:cxnLst/>
              <a:rect l="l" t="t" r="r" b="b"/>
              <a:pathLst>
                <a:path w="95250" h="38100" extrusionOk="0">
                  <a:moveTo>
                    <a:pt x="0" y="0"/>
                  </a:moveTo>
                  <a:lnTo>
                    <a:pt x="95250" y="0"/>
                  </a:lnTo>
                  <a:lnTo>
                    <a:pt x="95250" y="38100"/>
                  </a:lnTo>
                  <a:lnTo>
                    <a:pt x="0" y="38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3" name="Google Shape;463;p23"/>
            <p:cNvSpPr/>
            <p:nvPr/>
          </p:nvSpPr>
          <p:spPr>
            <a:xfrm>
              <a:off x="4248150" y="2400300"/>
              <a:ext cx="647700" cy="495300"/>
            </a:xfrm>
            <a:custGeom>
              <a:avLst/>
              <a:gdLst/>
              <a:ahLst/>
              <a:cxnLst/>
              <a:rect l="l" t="t" r="r" b="b"/>
              <a:pathLst>
                <a:path w="647700" h="495300" extrusionOk="0">
                  <a:moveTo>
                    <a:pt x="171450" y="381000"/>
                  </a:moveTo>
                  <a:lnTo>
                    <a:pt x="203835" y="57150"/>
                  </a:lnTo>
                  <a:lnTo>
                    <a:pt x="442913" y="57150"/>
                  </a:lnTo>
                  <a:lnTo>
                    <a:pt x="476250" y="381000"/>
                  </a:lnTo>
                  <a:lnTo>
                    <a:pt x="171450" y="381000"/>
                  </a:lnTo>
                  <a:close/>
                  <a:moveTo>
                    <a:pt x="590550" y="381000"/>
                  </a:moveTo>
                  <a:lnTo>
                    <a:pt x="533400" y="381000"/>
                  </a:lnTo>
                  <a:lnTo>
                    <a:pt x="499110" y="34290"/>
                  </a:lnTo>
                  <a:cubicBezTo>
                    <a:pt x="497205" y="15240"/>
                    <a:pt x="481013" y="0"/>
                    <a:pt x="461010" y="0"/>
                  </a:cubicBezTo>
                  <a:lnTo>
                    <a:pt x="186690" y="0"/>
                  </a:lnTo>
                  <a:cubicBezTo>
                    <a:pt x="166688" y="0"/>
                    <a:pt x="150495" y="15240"/>
                    <a:pt x="148590" y="34290"/>
                  </a:cubicBezTo>
                  <a:lnTo>
                    <a:pt x="114300" y="381000"/>
                  </a:lnTo>
                  <a:lnTo>
                    <a:pt x="57150" y="381000"/>
                  </a:lnTo>
                  <a:lnTo>
                    <a:pt x="57150" y="438150"/>
                  </a:lnTo>
                  <a:lnTo>
                    <a:pt x="0" y="438150"/>
                  </a:lnTo>
                  <a:lnTo>
                    <a:pt x="0" y="495300"/>
                  </a:lnTo>
                  <a:lnTo>
                    <a:pt x="647700" y="495300"/>
                  </a:lnTo>
                  <a:lnTo>
                    <a:pt x="647700" y="438150"/>
                  </a:lnTo>
                  <a:lnTo>
                    <a:pt x="590550" y="438150"/>
                  </a:lnTo>
                  <a:lnTo>
                    <a:pt x="590550" y="3810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4" name="Google Shape;464;p23"/>
            <p:cNvSpPr/>
            <p:nvPr/>
          </p:nvSpPr>
          <p:spPr>
            <a:xfrm>
              <a:off x="4617719" y="2495550"/>
              <a:ext cx="62865" cy="247650"/>
            </a:xfrm>
            <a:custGeom>
              <a:avLst/>
              <a:gdLst/>
              <a:ahLst/>
              <a:cxnLst/>
              <a:rect l="l" t="t" r="r" b="b"/>
              <a:pathLst>
                <a:path w="62865" h="247650" extrusionOk="0">
                  <a:moveTo>
                    <a:pt x="0" y="0"/>
                  </a:moveTo>
                  <a:lnTo>
                    <a:pt x="23813" y="247650"/>
                  </a:lnTo>
                  <a:lnTo>
                    <a:pt x="62865" y="247650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" name="Google Shape;867;p35">
            <a:extLst>
              <a:ext uri="{FF2B5EF4-FFF2-40B4-BE49-F238E27FC236}">
                <a16:creationId xmlns:a16="http://schemas.microsoft.com/office/drawing/2014/main" id="{88A290DF-CCDF-4F06-8EB7-27A35DB57733}"/>
              </a:ext>
            </a:extLst>
          </p:cNvPr>
          <p:cNvSpPr/>
          <p:nvPr/>
        </p:nvSpPr>
        <p:spPr>
          <a:xfrm>
            <a:off x="415671" y="3206229"/>
            <a:ext cx="437515" cy="643532"/>
          </a:xfrm>
          <a:custGeom>
            <a:avLst/>
            <a:gdLst/>
            <a:ahLst/>
            <a:cxnLst/>
            <a:rect l="l" t="t" r="r" b="b"/>
            <a:pathLst>
              <a:path w="7442" h="10653" extrusionOk="0">
                <a:moveTo>
                  <a:pt x="6299" y="803"/>
                </a:moveTo>
                <a:cubicBezTo>
                  <a:pt x="6156" y="2106"/>
                  <a:pt x="5389" y="3926"/>
                  <a:pt x="4479" y="4622"/>
                </a:cubicBezTo>
                <a:cubicBezTo>
                  <a:pt x="4247" y="4800"/>
                  <a:pt x="4122" y="5050"/>
                  <a:pt x="4122" y="5318"/>
                </a:cubicBezTo>
                <a:cubicBezTo>
                  <a:pt x="4122" y="5603"/>
                  <a:pt x="4247" y="5853"/>
                  <a:pt x="4479" y="6031"/>
                </a:cubicBezTo>
                <a:cubicBezTo>
                  <a:pt x="4925" y="6388"/>
                  <a:pt x="5354" y="7013"/>
                  <a:pt x="5675" y="7726"/>
                </a:cubicBezTo>
                <a:lnTo>
                  <a:pt x="1785" y="7726"/>
                </a:lnTo>
                <a:cubicBezTo>
                  <a:pt x="2124" y="7013"/>
                  <a:pt x="2534" y="6388"/>
                  <a:pt x="2980" y="6031"/>
                </a:cubicBezTo>
                <a:cubicBezTo>
                  <a:pt x="3195" y="5853"/>
                  <a:pt x="3319" y="5603"/>
                  <a:pt x="3319" y="5318"/>
                </a:cubicBezTo>
                <a:cubicBezTo>
                  <a:pt x="3319" y="5050"/>
                  <a:pt x="3195" y="4800"/>
                  <a:pt x="2980" y="4622"/>
                </a:cubicBezTo>
                <a:cubicBezTo>
                  <a:pt x="2071" y="3926"/>
                  <a:pt x="1303" y="2106"/>
                  <a:pt x="1161" y="803"/>
                </a:cubicBezTo>
                <a:close/>
                <a:moveTo>
                  <a:pt x="1" y="0"/>
                </a:moveTo>
                <a:lnTo>
                  <a:pt x="1" y="803"/>
                </a:lnTo>
                <a:lnTo>
                  <a:pt x="358" y="803"/>
                </a:lnTo>
                <a:cubicBezTo>
                  <a:pt x="500" y="2284"/>
                  <a:pt x="1339" y="4425"/>
                  <a:pt x="2588" y="5318"/>
                </a:cubicBezTo>
                <a:cubicBezTo>
                  <a:pt x="1339" y="6228"/>
                  <a:pt x="483" y="8369"/>
                  <a:pt x="358" y="9850"/>
                </a:cubicBezTo>
                <a:lnTo>
                  <a:pt x="1" y="9850"/>
                </a:lnTo>
                <a:lnTo>
                  <a:pt x="1" y="10652"/>
                </a:lnTo>
                <a:lnTo>
                  <a:pt x="7441" y="10652"/>
                </a:lnTo>
                <a:lnTo>
                  <a:pt x="7441" y="9850"/>
                </a:lnTo>
                <a:lnTo>
                  <a:pt x="7084" y="9850"/>
                </a:lnTo>
                <a:cubicBezTo>
                  <a:pt x="6959" y="8369"/>
                  <a:pt x="6085" y="6228"/>
                  <a:pt x="4854" y="5318"/>
                </a:cubicBezTo>
                <a:cubicBezTo>
                  <a:pt x="6085" y="4425"/>
                  <a:pt x="6959" y="2284"/>
                  <a:pt x="7084" y="803"/>
                </a:cubicBezTo>
                <a:lnTo>
                  <a:pt x="7441" y="803"/>
                </a:lnTo>
                <a:lnTo>
                  <a:pt x="7441" y="0"/>
                </a:lnTo>
                <a:close/>
              </a:path>
            </a:pathLst>
          </a:custGeom>
          <a:solidFill>
            <a:srgbClr val="FFCB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F2FE7948-3521-4DE1-9E8E-A7EBE89B0CF3}"/>
              </a:ext>
            </a:extLst>
          </p:cNvPr>
          <p:cNvSpPr txBox="1"/>
          <p:nvPr/>
        </p:nvSpPr>
        <p:spPr>
          <a:xfrm>
            <a:off x="1041991" y="3145680"/>
            <a:ext cx="74746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dirty="0">
                <a:solidFill>
                  <a:schemeClr val="bg1"/>
                </a:solidFill>
                <a:latin typeface="Nunito Sans" panose="020B0604020202020204" charset="0"/>
              </a:rPr>
              <a:t>Try to </a:t>
            </a:r>
            <a:r>
              <a:rPr lang="fr-FR" sz="1800" dirty="0" err="1">
                <a:solidFill>
                  <a:schemeClr val="bg1"/>
                </a:solidFill>
                <a:latin typeface="Nunito Sans" panose="020B0604020202020204" charset="0"/>
              </a:rPr>
              <a:t>scrap</a:t>
            </a:r>
            <a:r>
              <a:rPr lang="fr-FR" sz="1800" dirty="0">
                <a:solidFill>
                  <a:schemeClr val="bg1"/>
                </a:solidFill>
                <a:latin typeface="Nunito Sans" panose="020B0604020202020204" charset="0"/>
              </a:rPr>
              <a:t> the page of </a:t>
            </a:r>
            <a:r>
              <a:rPr lang="fr-FR" sz="1800" dirty="0" err="1">
                <a:solidFill>
                  <a:schemeClr val="bg1"/>
                </a:solidFill>
                <a:latin typeface="Nunito Sans" panose="020B0604020202020204" charset="0"/>
              </a:rPr>
              <a:t>each</a:t>
            </a:r>
            <a:r>
              <a:rPr lang="fr-FR" sz="1800" dirty="0">
                <a:solidFill>
                  <a:schemeClr val="bg1"/>
                </a:solidFill>
                <a:latin typeface="Nunito Sans" panose="020B0604020202020204" charset="0"/>
              </a:rPr>
              <a:t> </a:t>
            </a:r>
            <a:r>
              <a:rPr lang="fr-FR" sz="1800" dirty="0" err="1">
                <a:solidFill>
                  <a:schemeClr val="bg1"/>
                </a:solidFill>
                <a:latin typeface="Nunito Sans" panose="020B0604020202020204" charset="0"/>
              </a:rPr>
              <a:t>equipment</a:t>
            </a:r>
            <a:r>
              <a:rPr lang="fr-FR" sz="1800" dirty="0">
                <a:solidFill>
                  <a:schemeClr val="bg1"/>
                </a:solidFill>
                <a:latin typeface="Nunito Sans" panose="020B0604020202020204" charset="0"/>
              </a:rPr>
              <a:t> id to </a:t>
            </a:r>
            <a:r>
              <a:rPr lang="fr-FR" sz="1800" dirty="0" err="1">
                <a:solidFill>
                  <a:schemeClr val="bg1"/>
                </a:solidFill>
                <a:latin typeface="Nunito Sans" panose="020B0604020202020204" charset="0"/>
              </a:rPr>
              <a:t>collect</a:t>
            </a:r>
            <a:r>
              <a:rPr lang="fr-FR" sz="1800" dirty="0">
                <a:solidFill>
                  <a:schemeClr val="bg1"/>
                </a:solidFill>
                <a:latin typeface="Nunito Sans" panose="020B0604020202020204" charset="0"/>
              </a:rPr>
              <a:t> all the information about the </a:t>
            </a:r>
            <a:r>
              <a:rPr lang="fr-FR" sz="1800" dirty="0" err="1">
                <a:solidFill>
                  <a:schemeClr val="bg1"/>
                </a:solidFill>
                <a:latin typeface="Nunito Sans" panose="020B0604020202020204" charset="0"/>
              </a:rPr>
              <a:t>equipment</a:t>
            </a:r>
            <a:r>
              <a:rPr lang="fr-FR" sz="1800" dirty="0">
                <a:solidFill>
                  <a:schemeClr val="bg1"/>
                </a:solidFill>
                <a:latin typeface="Nunito Sans" panose="020B0604020202020204" charset="0"/>
              </a:rPr>
              <a:t> type.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25"/>
          <p:cNvSpPr txBox="1">
            <a:spLocks noGrp="1"/>
          </p:cNvSpPr>
          <p:nvPr>
            <p:ph type="title"/>
          </p:nvPr>
        </p:nvSpPr>
        <p:spPr>
          <a:xfrm>
            <a:off x="129268" y="303760"/>
            <a:ext cx="8520600" cy="81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Improvements:</a:t>
            </a:r>
            <a:endParaRPr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E1023B0-C8D7-4CFA-B9BE-51CACB608A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6226" y="1212112"/>
            <a:ext cx="8651547" cy="2817628"/>
          </a:xfrm>
        </p:spPr>
        <p:txBody>
          <a:bodyPr/>
          <a:lstStyle/>
          <a:p>
            <a:pPr marL="139700" indent="0">
              <a:buNone/>
            </a:pPr>
            <a:r>
              <a:rPr lang="fr-FR" dirty="0"/>
              <a:t>	</a:t>
            </a:r>
            <a:r>
              <a:rPr lang="fr-FR" sz="2000" dirty="0"/>
              <a:t>Try to </a:t>
            </a:r>
            <a:r>
              <a:rPr lang="fr-FR" sz="2000" dirty="0" err="1"/>
              <a:t>get</a:t>
            </a:r>
            <a:r>
              <a:rPr lang="fr-FR" sz="2000" dirty="0"/>
              <a:t> a </a:t>
            </a:r>
            <a:r>
              <a:rPr lang="fr-FR" sz="2000" dirty="0" err="1"/>
              <a:t>better</a:t>
            </a:r>
            <a:r>
              <a:rPr lang="fr-FR" sz="2000" dirty="0"/>
              <a:t> data </a:t>
            </a:r>
            <a:r>
              <a:rPr lang="fr-FR" sz="2000" dirty="0" err="1"/>
              <a:t>from</a:t>
            </a:r>
            <a:r>
              <a:rPr lang="fr-FR" sz="2000" dirty="0"/>
              <a:t> Caterpillar.</a:t>
            </a:r>
          </a:p>
          <a:p>
            <a:pPr marL="139700" indent="0">
              <a:buNone/>
            </a:pPr>
            <a:endParaRPr lang="fr-FR" sz="2000" dirty="0"/>
          </a:p>
          <a:p>
            <a:pPr marL="139700" indent="0">
              <a:buNone/>
            </a:pPr>
            <a:r>
              <a:rPr lang="fr-FR" sz="2000" dirty="0"/>
              <a:t>	Try to </a:t>
            </a:r>
            <a:r>
              <a:rPr lang="fr-FR" sz="2000" dirty="0" err="1"/>
              <a:t>collect</a:t>
            </a:r>
            <a:r>
              <a:rPr lang="fr-FR" sz="2000" dirty="0"/>
              <a:t> the </a:t>
            </a:r>
            <a:r>
              <a:rPr lang="fr-FR" sz="2000" dirty="0" err="1"/>
              <a:t>equipment</a:t>
            </a:r>
            <a:r>
              <a:rPr lang="fr-FR" sz="2000" dirty="0"/>
              <a:t> data </a:t>
            </a:r>
            <a:r>
              <a:rPr lang="fr-FR" sz="2000" dirty="0" err="1"/>
              <a:t>from</a:t>
            </a:r>
            <a:r>
              <a:rPr lang="fr-FR" sz="2000" dirty="0"/>
              <a:t> </a:t>
            </a:r>
            <a:r>
              <a:rPr lang="fr-FR" sz="2000" dirty="0" err="1"/>
              <a:t>others</a:t>
            </a:r>
            <a:r>
              <a:rPr lang="fr-FR" sz="2000" dirty="0"/>
              <a:t> </a:t>
            </a:r>
            <a:r>
              <a:rPr lang="fr-FR" sz="2000" dirty="0" err="1"/>
              <a:t>companies</a:t>
            </a:r>
            <a:r>
              <a:rPr lang="fr-FR" sz="2000" dirty="0"/>
              <a:t>.</a:t>
            </a:r>
          </a:p>
          <a:p>
            <a:pPr marL="139700" indent="0">
              <a:buNone/>
            </a:pPr>
            <a:r>
              <a:rPr lang="fr-FR" sz="2000" dirty="0"/>
              <a:t>	and compare the </a:t>
            </a:r>
            <a:r>
              <a:rPr lang="fr-FR" sz="2000" dirty="0" err="1"/>
              <a:t>market</a:t>
            </a:r>
            <a:r>
              <a:rPr lang="fr-FR" sz="2000" dirty="0"/>
              <a:t>.</a:t>
            </a:r>
          </a:p>
          <a:p>
            <a:pPr marL="139700" indent="0">
              <a:buNone/>
            </a:pPr>
            <a:endParaRPr lang="fr-FR" dirty="0"/>
          </a:p>
          <a:p>
            <a:pPr marL="139700" indent="0">
              <a:buNone/>
            </a:pPr>
            <a:r>
              <a:rPr lang="fr-FR" dirty="0"/>
              <a:t>	</a:t>
            </a:r>
            <a:r>
              <a:rPr lang="fr-FR" sz="2000" dirty="0" err="1"/>
              <a:t>Organize</a:t>
            </a:r>
            <a:r>
              <a:rPr lang="fr-FR" sz="2000" dirty="0"/>
              <a:t> </a:t>
            </a:r>
            <a:r>
              <a:rPr lang="fr-FR" sz="2000" dirty="0" err="1"/>
              <a:t>better</a:t>
            </a:r>
            <a:r>
              <a:rPr lang="fr-FR" sz="2000" dirty="0"/>
              <a:t> </a:t>
            </a:r>
            <a:r>
              <a:rPr lang="fr-FR" sz="2000" dirty="0" err="1"/>
              <a:t>my</a:t>
            </a:r>
            <a:r>
              <a:rPr lang="fr-FR" sz="2000" dirty="0"/>
              <a:t> </a:t>
            </a:r>
            <a:r>
              <a:rPr lang="fr-FR" sz="2000" dirty="0" err="1"/>
              <a:t>work</a:t>
            </a:r>
            <a:r>
              <a:rPr lang="fr-FR" sz="2000" dirty="0"/>
              <a:t>. </a:t>
            </a:r>
          </a:p>
          <a:p>
            <a:endParaRPr lang="fr-FR" dirty="0"/>
          </a:p>
        </p:txBody>
      </p:sp>
      <p:grpSp>
        <p:nvGrpSpPr>
          <p:cNvPr id="12" name="Google Shape;818;p35">
            <a:extLst>
              <a:ext uri="{FF2B5EF4-FFF2-40B4-BE49-F238E27FC236}">
                <a16:creationId xmlns:a16="http://schemas.microsoft.com/office/drawing/2014/main" id="{D676D8E5-1419-453D-9195-A2B1859FFF75}"/>
              </a:ext>
            </a:extLst>
          </p:cNvPr>
          <p:cNvGrpSpPr/>
          <p:nvPr/>
        </p:nvGrpSpPr>
        <p:grpSpPr>
          <a:xfrm>
            <a:off x="631050" y="3038571"/>
            <a:ext cx="510950" cy="383612"/>
            <a:chOff x="4707700" y="2822475"/>
            <a:chExt cx="259625" cy="239550"/>
          </a:xfrm>
        </p:grpSpPr>
        <p:sp>
          <p:nvSpPr>
            <p:cNvPr id="13" name="Google Shape;819;p35">
              <a:extLst>
                <a:ext uri="{FF2B5EF4-FFF2-40B4-BE49-F238E27FC236}">
                  <a16:creationId xmlns:a16="http://schemas.microsoft.com/office/drawing/2014/main" id="{8DB1B399-7F26-4F2E-970B-A873E076496C}"/>
                </a:ext>
              </a:extLst>
            </p:cNvPr>
            <p:cNvSpPr/>
            <p:nvPr/>
          </p:nvSpPr>
          <p:spPr>
            <a:xfrm>
              <a:off x="4707700" y="2822475"/>
              <a:ext cx="259625" cy="176225"/>
            </a:xfrm>
            <a:custGeom>
              <a:avLst/>
              <a:gdLst/>
              <a:ahLst/>
              <a:cxnLst/>
              <a:rect l="l" t="t" r="r" b="b"/>
              <a:pathLst>
                <a:path w="10385" h="7049" extrusionOk="0">
                  <a:moveTo>
                    <a:pt x="5335" y="0"/>
                  </a:moveTo>
                  <a:cubicBezTo>
                    <a:pt x="4729" y="0"/>
                    <a:pt x="4193" y="429"/>
                    <a:pt x="4051" y="1000"/>
                  </a:cubicBezTo>
                  <a:cubicBezTo>
                    <a:pt x="3801" y="643"/>
                    <a:pt x="3408" y="393"/>
                    <a:pt x="2944" y="393"/>
                  </a:cubicBezTo>
                  <a:cubicBezTo>
                    <a:pt x="2195" y="393"/>
                    <a:pt x="1606" y="1000"/>
                    <a:pt x="1606" y="1731"/>
                  </a:cubicBezTo>
                  <a:cubicBezTo>
                    <a:pt x="1606" y="1838"/>
                    <a:pt x="1624" y="1927"/>
                    <a:pt x="1642" y="2034"/>
                  </a:cubicBezTo>
                  <a:cubicBezTo>
                    <a:pt x="1535" y="1999"/>
                    <a:pt x="1446" y="1981"/>
                    <a:pt x="1339" y="1981"/>
                  </a:cubicBezTo>
                  <a:cubicBezTo>
                    <a:pt x="607" y="1981"/>
                    <a:pt x="0" y="2588"/>
                    <a:pt x="0" y="3319"/>
                  </a:cubicBezTo>
                  <a:cubicBezTo>
                    <a:pt x="0" y="4051"/>
                    <a:pt x="607" y="4657"/>
                    <a:pt x="1339" y="4657"/>
                  </a:cubicBezTo>
                  <a:lnTo>
                    <a:pt x="1356" y="4657"/>
                  </a:lnTo>
                  <a:cubicBezTo>
                    <a:pt x="1428" y="5335"/>
                    <a:pt x="1999" y="5853"/>
                    <a:pt x="2677" y="5853"/>
                  </a:cubicBezTo>
                  <a:cubicBezTo>
                    <a:pt x="2980" y="5853"/>
                    <a:pt x="3266" y="5746"/>
                    <a:pt x="3480" y="5567"/>
                  </a:cubicBezTo>
                  <a:lnTo>
                    <a:pt x="3480" y="5567"/>
                  </a:lnTo>
                  <a:cubicBezTo>
                    <a:pt x="3480" y="5621"/>
                    <a:pt x="3462" y="5656"/>
                    <a:pt x="3462" y="5710"/>
                  </a:cubicBezTo>
                  <a:cubicBezTo>
                    <a:pt x="3462" y="6442"/>
                    <a:pt x="4068" y="7048"/>
                    <a:pt x="4800" y="7048"/>
                  </a:cubicBezTo>
                  <a:cubicBezTo>
                    <a:pt x="5496" y="7048"/>
                    <a:pt x="6067" y="6513"/>
                    <a:pt x="6138" y="5835"/>
                  </a:cubicBezTo>
                  <a:cubicBezTo>
                    <a:pt x="6370" y="6174"/>
                    <a:pt x="6763" y="6388"/>
                    <a:pt x="7191" y="6388"/>
                  </a:cubicBezTo>
                  <a:cubicBezTo>
                    <a:pt x="7922" y="6388"/>
                    <a:pt x="8529" y="5781"/>
                    <a:pt x="8529" y="5050"/>
                  </a:cubicBezTo>
                  <a:lnTo>
                    <a:pt x="8529" y="4925"/>
                  </a:lnTo>
                  <a:cubicBezTo>
                    <a:pt x="8690" y="4996"/>
                    <a:pt x="8868" y="5050"/>
                    <a:pt x="9064" y="5050"/>
                  </a:cubicBezTo>
                  <a:cubicBezTo>
                    <a:pt x="9796" y="5050"/>
                    <a:pt x="10385" y="4443"/>
                    <a:pt x="10385" y="3712"/>
                  </a:cubicBezTo>
                  <a:cubicBezTo>
                    <a:pt x="10385" y="2980"/>
                    <a:pt x="9796" y="2391"/>
                    <a:pt x="9064" y="2391"/>
                  </a:cubicBezTo>
                  <a:cubicBezTo>
                    <a:pt x="8957" y="2391"/>
                    <a:pt x="8868" y="2409"/>
                    <a:pt x="8761" y="2427"/>
                  </a:cubicBezTo>
                  <a:cubicBezTo>
                    <a:pt x="8779" y="2338"/>
                    <a:pt x="8797" y="2231"/>
                    <a:pt x="8797" y="2124"/>
                  </a:cubicBezTo>
                  <a:cubicBezTo>
                    <a:pt x="8797" y="1392"/>
                    <a:pt x="8190" y="785"/>
                    <a:pt x="7459" y="785"/>
                  </a:cubicBezTo>
                  <a:cubicBezTo>
                    <a:pt x="7155" y="785"/>
                    <a:pt x="6870" y="892"/>
                    <a:pt x="6638" y="1071"/>
                  </a:cubicBezTo>
                  <a:cubicBezTo>
                    <a:pt x="6531" y="464"/>
                    <a:pt x="5995" y="0"/>
                    <a:pt x="5335" y="0"/>
                  </a:cubicBezTo>
                  <a:close/>
                </a:path>
              </a:pathLst>
            </a:custGeom>
            <a:solidFill>
              <a:srgbClr val="FFCB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820;p35">
              <a:extLst>
                <a:ext uri="{FF2B5EF4-FFF2-40B4-BE49-F238E27FC236}">
                  <a16:creationId xmlns:a16="http://schemas.microsoft.com/office/drawing/2014/main" id="{AE0FDD2C-134E-4DCD-9A38-702EF7E835A2}"/>
                </a:ext>
              </a:extLst>
            </p:cNvPr>
            <p:cNvSpPr/>
            <p:nvPr/>
          </p:nvSpPr>
          <p:spPr>
            <a:xfrm>
              <a:off x="4754525" y="2991975"/>
              <a:ext cx="39725" cy="39725"/>
            </a:xfrm>
            <a:custGeom>
              <a:avLst/>
              <a:gdLst/>
              <a:ahLst/>
              <a:cxnLst/>
              <a:rect l="l" t="t" r="r" b="b"/>
              <a:pathLst>
                <a:path w="1589" h="1589" extrusionOk="0">
                  <a:moveTo>
                    <a:pt x="804" y="1"/>
                  </a:moveTo>
                  <a:cubicBezTo>
                    <a:pt x="358" y="1"/>
                    <a:pt x="1" y="357"/>
                    <a:pt x="1" y="803"/>
                  </a:cubicBezTo>
                  <a:cubicBezTo>
                    <a:pt x="1" y="1232"/>
                    <a:pt x="358" y="1589"/>
                    <a:pt x="804" y="1589"/>
                  </a:cubicBezTo>
                  <a:cubicBezTo>
                    <a:pt x="1232" y="1589"/>
                    <a:pt x="1589" y="1232"/>
                    <a:pt x="1589" y="803"/>
                  </a:cubicBezTo>
                  <a:cubicBezTo>
                    <a:pt x="1589" y="357"/>
                    <a:pt x="1232" y="1"/>
                    <a:pt x="804" y="1"/>
                  </a:cubicBezTo>
                  <a:close/>
                </a:path>
              </a:pathLst>
            </a:custGeom>
            <a:solidFill>
              <a:srgbClr val="FFCB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821;p35">
              <a:extLst>
                <a:ext uri="{FF2B5EF4-FFF2-40B4-BE49-F238E27FC236}">
                  <a16:creationId xmlns:a16="http://schemas.microsoft.com/office/drawing/2014/main" id="{2BFDF29C-E214-4E13-8C5B-F8D1E38324A3}"/>
                </a:ext>
              </a:extLst>
            </p:cNvPr>
            <p:cNvSpPr/>
            <p:nvPr/>
          </p:nvSpPr>
          <p:spPr>
            <a:xfrm>
              <a:off x="4719750" y="3031675"/>
              <a:ext cx="29900" cy="30350"/>
            </a:xfrm>
            <a:custGeom>
              <a:avLst/>
              <a:gdLst/>
              <a:ahLst/>
              <a:cxnLst/>
              <a:rect l="l" t="t" r="r" b="b"/>
              <a:pathLst>
                <a:path w="1196" h="1214" extrusionOk="0">
                  <a:moveTo>
                    <a:pt x="589" y="1"/>
                  </a:moveTo>
                  <a:cubicBezTo>
                    <a:pt x="268" y="1"/>
                    <a:pt x="0" y="286"/>
                    <a:pt x="0" y="607"/>
                  </a:cubicBezTo>
                  <a:cubicBezTo>
                    <a:pt x="0" y="946"/>
                    <a:pt x="268" y="1214"/>
                    <a:pt x="589" y="1214"/>
                  </a:cubicBezTo>
                  <a:cubicBezTo>
                    <a:pt x="928" y="1214"/>
                    <a:pt x="1196" y="946"/>
                    <a:pt x="1196" y="607"/>
                  </a:cubicBezTo>
                  <a:cubicBezTo>
                    <a:pt x="1196" y="286"/>
                    <a:pt x="928" y="1"/>
                    <a:pt x="589" y="1"/>
                  </a:cubicBezTo>
                  <a:close/>
                </a:path>
              </a:pathLst>
            </a:custGeom>
            <a:solidFill>
              <a:srgbClr val="FFCB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" name="Google Shape;818;p35">
            <a:extLst>
              <a:ext uri="{FF2B5EF4-FFF2-40B4-BE49-F238E27FC236}">
                <a16:creationId xmlns:a16="http://schemas.microsoft.com/office/drawing/2014/main" id="{25E49A33-3A43-40E8-AA16-2904A5B56505}"/>
              </a:ext>
            </a:extLst>
          </p:cNvPr>
          <p:cNvGrpSpPr/>
          <p:nvPr/>
        </p:nvGrpSpPr>
        <p:grpSpPr>
          <a:xfrm>
            <a:off x="680483" y="2059509"/>
            <a:ext cx="456534" cy="425350"/>
            <a:chOff x="4707700" y="2822475"/>
            <a:chExt cx="259625" cy="239550"/>
          </a:xfrm>
        </p:grpSpPr>
        <p:sp>
          <p:nvSpPr>
            <p:cNvPr id="17" name="Google Shape;819;p35">
              <a:extLst>
                <a:ext uri="{FF2B5EF4-FFF2-40B4-BE49-F238E27FC236}">
                  <a16:creationId xmlns:a16="http://schemas.microsoft.com/office/drawing/2014/main" id="{A42AF6AE-10DA-4F5F-B765-D43B754D2026}"/>
                </a:ext>
              </a:extLst>
            </p:cNvPr>
            <p:cNvSpPr/>
            <p:nvPr/>
          </p:nvSpPr>
          <p:spPr>
            <a:xfrm>
              <a:off x="4707700" y="2822475"/>
              <a:ext cx="259625" cy="176225"/>
            </a:xfrm>
            <a:custGeom>
              <a:avLst/>
              <a:gdLst/>
              <a:ahLst/>
              <a:cxnLst/>
              <a:rect l="l" t="t" r="r" b="b"/>
              <a:pathLst>
                <a:path w="10385" h="7049" extrusionOk="0">
                  <a:moveTo>
                    <a:pt x="5335" y="0"/>
                  </a:moveTo>
                  <a:cubicBezTo>
                    <a:pt x="4729" y="0"/>
                    <a:pt x="4193" y="429"/>
                    <a:pt x="4051" y="1000"/>
                  </a:cubicBezTo>
                  <a:cubicBezTo>
                    <a:pt x="3801" y="643"/>
                    <a:pt x="3408" y="393"/>
                    <a:pt x="2944" y="393"/>
                  </a:cubicBezTo>
                  <a:cubicBezTo>
                    <a:pt x="2195" y="393"/>
                    <a:pt x="1606" y="1000"/>
                    <a:pt x="1606" y="1731"/>
                  </a:cubicBezTo>
                  <a:cubicBezTo>
                    <a:pt x="1606" y="1838"/>
                    <a:pt x="1624" y="1927"/>
                    <a:pt x="1642" y="2034"/>
                  </a:cubicBezTo>
                  <a:cubicBezTo>
                    <a:pt x="1535" y="1999"/>
                    <a:pt x="1446" y="1981"/>
                    <a:pt x="1339" y="1981"/>
                  </a:cubicBezTo>
                  <a:cubicBezTo>
                    <a:pt x="607" y="1981"/>
                    <a:pt x="0" y="2588"/>
                    <a:pt x="0" y="3319"/>
                  </a:cubicBezTo>
                  <a:cubicBezTo>
                    <a:pt x="0" y="4051"/>
                    <a:pt x="607" y="4657"/>
                    <a:pt x="1339" y="4657"/>
                  </a:cubicBezTo>
                  <a:lnTo>
                    <a:pt x="1356" y="4657"/>
                  </a:lnTo>
                  <a:cubicBezTo>
                    <a:pt x="1428" y="5335"/>
                    <a:pt x="1999" y="5853"/>
                    <a:pt x="2677" y="5853"/>
                  </a:cubicBezTo>
                  <a:cubicBezTo>
                    <a:pt x="2980" y="5853"/>
                    <a:pt x="3266" y="5746"/>
                    <a:pt x="3480" y="5567"/>
                  </a:cubicBezTo>
                  <a:lnTo>
                    <a:pt x="3480" y="5567"/>
                  </a:lnTo>
                  <a:cubicBezTo>
                    <a:pt x="3480" y="5621"/>
                    <a:pt x="3462" y="5656"/>
                    <a:pt x="3462" y="5710"/>
                  </a:cubicBezTo>
                  <a:cubicBezTo>
                    <a:pt x="3462" y="6442"/>
                    <a:pt x="4068" y="7048"/>
                    <a:pt x="4800" y="7048"/>
                  </a:cubicBezTo>
                  <a:cubicBezTo>
                    <a:pt x="5496" y="7048"/>
                    <a:pt x="6067" y="6513"/>
                    <a:pt x="6138" y="5835"/>
                  </a:cubicBezTo>
                  <a:cubicBezTo>
                    <a:pt x="6370" y="6174"/>
                    <a:pt x="6763" y="6388"/>
                    <a:pt x="7191" y="6388"/>
                  </a:cubicBezTo>
                  <a:cubicBezTo>
                    <a:pt x="7922" y="6388"/>
                    <a:pt x="8529" y="5781"/>
                    <a:pt x="8529" y="5050"/>
                  </a:cubicBezTo>
                  <a:lnTo>
                    <a:pt x="8529" y="4925"/>
                  </a:lnTo>
                  <a:cubicBezTo>
                    <a:pt x="8690" y="4996"/>
                    <a:pt x="8868" y="5050"/>
                    <a:pt x="9064" y="5050"/>
                  </a:cubicBezTo>
                  <a:cubicBezTo>
                    <a:pt x="9796" y="5050"/>
                    <a:pt x="10385" y="4443"/>
                    <a:pt x="10385" y="3712"/>
                  </a:cubicBezTo>
                  <a:cubicBezTo>
                    <a:pt x="10385" y="2980"/>
                    <a:pt x="9796" y="2391"/>
                    <a:pt x="9064" y="2391"/>
                  </a:cubicBezTo>
                  <a:cubicBezTo>
                    <a:pt x="8957" y="2391"/>
                    <a:pt x="8868" y="2409"/>
                    <a:pt x="8761" y="2427"/>
                  </a:cubicBezTo>
                  <a:cubicBezTo>
                    <a:pt x="8779" y="2338"/>
                    <a:pt x="8797" y="2231"/>
                    <a:pt x="8797" y="2124"/>
                  </a:cubicBezTo>
                  <a:cubicBezTo>
                    <a:pt x="8797" y="1392"/>
                    <a:pt x="8190" y="785"/>
                    <a:pt x="7459" y="785"/>
                  </a:cubicBezTo>
                  <a:cubicBezTo>
                    <a:pt x="7155" y="785"/>
                    <a:pt x="6870" y="892"/>
                    <a:pt x="6638" y="1071"/>
                  </a:cubicBezTo>
                  <a:cubicBezTo>
                    <a:pt x="6531" y="464"/>
                    <a:pt x="5995" y="0"/>
                    <a:pt x="5335" y="0"/>
                  </a:cubicBezTo>
                  <a:close/>
                </a:path>
              </a:pathLst>
            </a:custGeom>
            <a:solidFill>
              <a:srgbClr val="FFCB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820;p35">
              <a:extLst>
                <a:ext uri="{FF2B5EF4-FFF2-40B4-BE49-F238E27FC236}">
                  <a16:creationId xmlns:a16="http://schemas.microsoft.com/office/drawing/2014/main" id="{AF96C20A-34D4-45AA-9AB4-83E1A9E8C011}"/>
                </a:ext>
              </a:extLst>
            </p:cNvPr>
            <p:cNvSpPr/>
            <p:nvPr/>
          </p:nvSpPr>
          <p:spPr>
            <a:xfrm>
              <a:off x="4754525" y="2991975"/>
              <a:ext cx="39725" cy="39725"/>
            </a:xfrm>
            <a:custGeom>
              <a:avLst/>
              <a:gdLst/>
              <a:ahLst/>
              <a:cxnLst/>
              <a:rect l="l" t="t" r="r" b="b"/>
              <a:pathLst>
                <a:path w="1589" h="1589" extrusionOk="0">
                  <a:moveTo>
                    <a:pt x="804" y="1"/>
                  </a:moveTo>
                  <a:cubicBezTo>
                    <a:pt x="358" y="1"/>
                    <a:pt x="1" y="357"/>
                    <a:pt x="1" y="803"/>
                  </a:cubicBezTo>
                  <a:cubicBezTo>
                    <a:pt x="1" y="1232"/>
                    <a:pt x="358" y="1589"/>
                    <a:pt x="804" y="1589"/>
                  </a:cubicBezTo>
                  <a:cubicBezTo>
                    <a:pt x="1232" y="1589"/>
                    <a:pt x="1589" y="1232"/>
                    <a:pt x="1589" y="803"/>
                  </a:cubicBezTo>
                  <a:cubicBezTo>
                    <a:pt x="1589" y="357"/>
                    <a:pt x="1232" y="1"/>
                    <a:pt x="804" y="1"/>
                  </a:cubicBezTo>
                  <a:close/>
                </a:path>
              </a:pathLst>
            </a:custGeom>
            <a:solidFill>
              <a:srgbClr val="FFCB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821;p35">
              <a:extLst>
                <a:ext uri="{FF2B5EF4-FFF2-40B4-BE49-F238E27FC236}">
                  <a16:creationId xmlns:a16="http://schemas.microsoft.com/office/drawing/2014/main" id="{60A547EE-5A36-4DCA-A229-D6A9E8C9B4B9}"/>
                </a:ext>
              </a:extLst>
            </p:cNvPr>
            <p:cNvSpPr/>
            <p:nvPr/>
          </p:nvSpPr>
          <p:spPr>
            <a:xfrm>
              <a:off x="4719750" y="3031675"/>
              <a:ext cx="29900" cy="30350"/>
            </a:xfrm>
            <a:custGeom>
              <a:avLst/>
              <a:gdLst/>
              <a:ahLst/>
              <a:cxnLst/>
              <a:rect l="l" t="t" r="r" b="b"/>
              <a:pathLst>
                <a:path w="1196" h="1214" extrusionOk="0">
                  <a:moveTo>
                    <a:pt x="589" y="1"/>
                  </a:moveTo>
                  <a:cubicBezTo>
                    <a:pt x="268" y="1"/>
                    <a:pt x="0" y="286"/>
                    <a:pt x="0" y="607"/>
                  </a:cubicBezTo>
                  <a:cubicBezTo>
                    <a:pt x="0" y="946"/>
                    <a:pt x="268" y="1214"/>
                    <a:pt x="589" y="1214"/>
                  </a:cubicBezTo>
                  <a:cubicBezTo>
                    <a:pt x="928" y="1214"/>
                    <a:pt x="1196" y="946"/>
                    <a:pt x="1196" y="607"/>
                  </a:cubicBezTo>
                  <a:cubicBezTo>
                    <a:pt x="1196" y="286"/>
                    <a:pt x="928" y="1"/>
                    <a:pt x="589" y="1"/>
                  </a:cubicBezTo>
                  <a:close/>
                </a:path>
              </a:pathLst>
            </a:custGeom>
            <a:solidFill>
              <a:srgbClr val="FFCB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" name="Google Shape;818;p35">
            <a:extLst>
              <a:ext uri="{FF2B5EF4-FFF2-40B4-BE49-F238E27FC236}">
                <a16:creationId xmlns:a16="http://schemas.microsoft.com/office/drawing/2014/main" id="{957F2AC4-768F-441D-9A52-16D44FE96747}"/>
              </a:ext>
            </a:extLst>
          </p:cNvPr>
          <p:cNvGrpSpPr/>
          <p:nvPr/>
        </p:nvGrpSpPr>
        <p:grpSpPr>
          <a:xfrm>
            <a:off x="683546" y="1255567"/>
            <a:ext cx="456534" cy="425350"/>
            <a:chOff x="4707700" y="2822475"/>
            <a:chExt cx="259625" cy="239550"/>
          </a:xfrm>
        </p:grpSpPr>
        <p:sp>
          <p:nvSpPr>
            <p:cNvPr id="21" name="Google Shape;819;p35">
              <a:extLst>
                <a:ext uri="{FF2B5EF4-FFF2-40B4-BE49-F238E27FC236}">
                  <a16:creationId xmlns:a16="http://schemas.microsoft.com/office/drawing/2014/main" id="{65DB3613-BE3A-4357-8388-27B022BA0FD7}"/>
                </a:ext>
              </a:extLst>
            </p:cNvPr>
            <p:cNvSpPr/>
            <p:nvPr/>
          </p:nvSpPr>
          <p:spPr>
            <a:xfrm>
              <a:off x="4707700" y="2822475"/>
              <a:ext cx="259625" cy="176225"/>
            </a:xfrm>
            <a:custGeom>
              <a:avLst/>
              <a:gdLst/>
              <a:ahLst/>
              <a:cxnLst/>
              <a:rect l="l" t="t" r="r" b="b"/>
              <a:pathLst>
                <a:path w="10385" h="7049" extrusionOk="0">
                  <a:moveTo>
                    <a:pt x="5335" y="0"/>
                  </a:moveTo>
                  <a:cubicBezTo>
                    <a:pt x="4729" y="0"/>
                    <a:pt x="4193" y="429"/>
                    <a:pt x="4051" y="1000"/>
                  </a:cubicBezTo>
                  <a:cubicBezTo>
                    <a:pt x="3801" y="643"/>
                    <a:pt x="3408" y="393"/>
                    <a:pt x="2944" y="393"/>
                  </a:cubicBezTo>
                  <a:cubicBezTo>
                    <a:pt x="2195" y="393"/>
                    <a:pt x="1606" y="1000"/>
                    <a:pt x="1606" y="1731"/>
                  </a:cubicBezTo>
                  <a:cubicBezTo>
                    <a:pt x="1606" y="1838"/>
                    <a:pt x="1624" y="1927"/>
                    <a:pt x="1642" y="2034"/>
                  </a:cubicBezTo>
                  <a:cubicBezTo>
                    <a:pt x="1535" y="1999"/>
                    <a:pt x="1446" y="1981"/>
                    <a:pt x="1339" y="1981"/>
                  </a:cubicBezTo>
                  <a:cubicBezTo>
                    <a:pt x="607" y="1981"/>
                    <a:pt x="0" y="2588"/>
                    <a:pt x="0" y="3319"/>
                  </a:cubicBezTo>
                  <a:cubicBezTo>
                    <a:pt x="0" y="4051"/>
                    <a:pt x="607" y="4657"/>
                    <a:pt x="1339" y="4657"/>
                  </a:cubicBezTo>
                  <a:lnTo>
                    <a:pt x="1356" y="4657"/>
                  </a:lnTo>
                  <a:cubicBezTo>
                    <a:pt x="1428" y="5335"/>
                    <a:pt x="1999" y="5853"/>
                    <a:pt x="2677" y="5853"/>
                  </a:cubicBezTo>
                  <a:cubicBezTo>
                    <a:pt x="2980" y="5853"/>
                    <a:pt x="3266" y="5746"/>
                    <a:pt x="3480" y="5567"/>
                  </a:cubicBezTo>
                  <a:lnTo>
                    <a:pt x="3480" y="5567"/>
                  </a:lnTo>
                  <a:cubicBezTo>
                    <a:pt x="3480" y="5621"/>
                    <a:pt x="3462" y="5656"/>
                    <a:pt x="3462" y="5710"/>
                  </a:cubicBezTo>
                  <a:cubicBezTo>
                    <a:pt x="3462" y="6442"/>
                    <a:pt x="4068" y="7048"/>
                    <a:pt x="4800" y="7048"/>
                  </a:cubicBezTo>
                  <a:cubicBezTo>
                    <a:pt x="5496" y="7048"/>
                    <a:pt x="6067" y="6513"/>
                    <a:pt x="6138" y="5835"/>
                  </a:cubicBezTo>
                  <a:cubicBezTo>
                    <a:pt x="6370" y="6174"/>
                    <a:pt x="6763" y="6388"/>
                    <a:pt x="7191" y="6388"/>
                  </a:cubicBezTo>
                  <a:cubicBezTo>
                    <a:pt x="7922" y="6388"/>
                    <a:pt x="8529" y="5781"/>
                    <a:pt x="8529" y="5050"/>
                  </a:cubicBezTo>
                  <a:lnTo>
                    <a:pt x="8529" y="4925"/>
                  </a:lnTo>
                  <a:cubicBezTo>
                    <a:pt x="8690" y="4996"/>
                    <a:pt x="8868" y="5050"/>
                    <a:pt x="9064" y="5050"/>
                  </a:cubicBezTo>
                  <a:cubicBezTo>
                    <a:pt x="9796" y="5050"/>
                    <a:pt x="10385" y="4443"/>
                    <a:pt x="10385" y="3712"/>
                  </a:cubicBezTo>
                  <a:cubicBezTo>
                    <a:pt x="10385" y="2980"/>
                    <a:pt x="9796" y="2391"/>
                    <a:pt x="9064" y="2391"/>
                  </a:cubicBezTo>
                  <a:cubicBezTo>
                    <a:pt x="8957" y="2391"/>
                    <a:pt x="8868" y="2409"/>
                    <a:pt x="8761" y="2427"/>
                  </a:cubicBezTo>
                  <a:cubicBezTo>
                    <a:pt x="8779" y="2338"/>
                    <a:pt x="8797" y="2231"/>
                    <a:pt x="8797" y="2124"/>
                  </a:cubicBezTo>
                  <a:cubicBezTo>
                    <a:pt x="8797" y="1392"/>
                    <a:pt x="8190" y="785"/>
                    <a:pt x="7459" y="785"/>
                  </a:cubicBezTo>
                  <a:cubicBezTo>
                    <a:pt x="7155" y="785"/>
                    <a:pt x="6870" y="892"/>
                    <a:pt x="6638" y="1071"/>
                  </a:cubicBezTo>
                  <a:cubicBezTo>
                    <a:pt x="6531" y="464"/>
                    <a:pt x="5995" y="0"/>
                    <a:pt x="5335" y="0"/>
                  </a:cubicBezTo>
                  <a:close/>
                </a:path>
              </a:pathLst>
            </a:custGeom>
            <a:solidFill>
              <a:srgbClr val="FFCB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820;p35">
              <a:extLst>
                <a:ext uri="{FF2B5EF4-FFF2-40B4-BE49-F238E27FC236}">
                  <a16:creationId xmlns:a16="http://schemas.microsoft.com/office/drawing/2014/main" id="{9505280F-46DB-4053-8982-CC2CA4DFCECC}"/>
                </a:ext>
              </a:extLst>
            </p:cNvPr>
            <p:cNvSpPr/>
            <p:nvPr/>
          </p:nvSpPr>
          <p:spPr>
            <a:xfrm>
              <a:off x="4754525" y="2991975"/>
              <a:ext cx="39725" cy="39725"/>
            </a:xfrm>
            <a:custGeom>
              <a:avLst/>
              <a:gdLst/>
              <a:ahLst/>
              <a:cxnLst/>
              <a:rect l="l" t="t" r="r" b="b"/>
              <a:pathLst>
                <a:path w="1589" h="1589" extrusionOk="0">
                  <a:moveTo>
                    <a:pt x="804" y="1"/>
                  </a:moveTo>
                  <a:cubicBezTo>
                    <a:pt x="358" y="1"/>
                    <a:pt x="1" y="357"/>
                    <a:pt x="1" y="803"/>
                  </a:cubicBezTo>
                  <a:cubicBezTo>
                    <a:pt x="1" y="1232"/>
                    <a:pt x="358" y="1589"/>
                    <a:pt x="804" y="1589"/>
                  </a:cubicBezTo>
                  <a:cubicBezTo>
                    <a:pt x="1232" y="1589"/>
                    <a:pt x="1589" y="1232"/>
                    <a:pt x="1589" y="803"/>
                  </a:cubicBezTo>
                  <a:cubicBezTo>
                    <a:pt x="1589" y="357"/>
                    <a:pt x="1232" y="1"/>
                    <a:pt x="804" y="1"/>
                  </a:cubicBezTo>
                  <a:close/>
                </a:path>
              </a:pathLst>
            </a:custGeom>
            <a:solidFill>
              <a:srgbClr val="FFCB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821;p35">
              <a:extLst>
                <a:ext uri="{FF2B5EF4-FFF2-40B4-BE49-F238E27FC236}">
                  <a16:creationId xmlns:a16="http://schemas.microsoft.com/office/drawing/2014/main" id="{50743EDF-D255-41F7-8D72-25A5DC89A6B1}"/>
                </a:ext>
              </a:extLst>
            </p:cNvPr>
            <p:cNvSpPr/>
            <p:nvPr/>
          </p:nvSpPr>
          <p:spPr>
            <a:xfrm>
              <a:off x="4719750" y="3031675"/>
              <a:ext cx="29900" cy="30350"/>
            </a:xfrm>
            <a:custGeom>
              <a:avLst/>
              <a:gdLst/>
              <a:ahLst/>
              <a:cxnLst/>
              <a:rect l="l" t="t" r="r" b="b"/>
              <a:pathLst>
                <a:path w="1196" h="1214" extrusionOk="0">
                  <a:moveTo>
                    <a:pt x="589" y="1"/>
                  </a:moveTo>
                  <a:cubicBezTo>
                    <a:pt x="268" y="1"/>
                    <a:pt x="0" y="286"/>
                    <a:pt x="0" y="607"/>
                  </a:cubicBezTo>
                  <a:cubicBezTo>
                    <a:pt x="0" y="946"/>
                    <a:pt x="268" y="1214"/>
                    <a:pt x="589" y="1214"/>
                  </a:cubicBezTo>
                  <a:cubicBezTo>
                    <a:pt x="928" y="1214"/>
                    <a:pt x="1196" y="946"/>
                    <a:pt x="1196" y="607"/>
                  </a:cubicBezTo>
                  <a:cubicBezTo>
                    <a:pt x="1196" y="286"/>
                    <a:pt x="928" y="1"/>
                    <a:pt x="589" y="1"/>
                  </a:cubicBezTo>
                  <a:close/>
                </a:path>
              </a:pathLst>
            </a:custGeom>
            <a:solidFill>
              <a:srgbClr val="FFCB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26"/>
          <p:cNvSpPr txBox="1">
            <a:spLocks noGrp="1"/>
          </p:cNvSpPr>
          <p:nvPr>
            <p:ph type="title"/>
          </p:nvPr>
        </p:nvSpPr>
        <p:spPr>
          <a:xfrm>
            <a:off x="304800" y="987991"/>
            <a:ext cx="44328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Higlights</a:t>
            </a:r>
            <a:r>
              <a:rPr lang="en-GB" dirty="0"/>
              <a:t>:</a:t>
            </a:r>
            <a:endParaRPr dirty="0"/>
          </a:p>
        </p:txBody>
      </p:sp>
      <p:sp>
        <p:nvSpPr>
          <p:cNvPr id="485" name="Google Shape;485;p26"/>
          <p:cNvSpPr txBox="1">
            <a:spLocks noGrp="1"/>
          </p:cNvSpPr>
          <p:nvPr>
            <p:ph type="body" idx="1"/>
          </p:nvPr>
        </p:nvSpPr>
        <p:spPr>
          <a:xfrm>
            <a:off x="1456660" y="1743690"/>
            <a:ext cx="7382539" cy="29027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2000" dirty="0"/>
              <a:t>Better understanding of web scraping 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lang="en-US" sz="2000" dirty="0"/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2000" dirty="0"/>
              <a:t>Practice of python and a better assimilate of the technique 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lang="en-US" sz="2000" dirty="0"/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2000" dirty="0"/>
              <a:t>Managing frustration</a:t>
            </a:r>
            <a:endParaRPr sz="2000" dirty="0"/>
          </a:p>
        </p:txBody>
      </p:sp>
      <p:sp>
        <p:nvSpPr>
          <p:cNvPr id="5" name="Google Shape;1099;p35">
            <a:extLst>
              <a:ext uri="{FF2B5EF4-FFF2-40B4-BE49-F238E27FC236}">
                <a16:creationId xmlns:a16="http://schemas.microsoft.com/office/drawing/2014/main" id="{38472179-002F-4EDA-9112-266595E0C7BE}"/>
              </a:ext>
            </a:extLst>
          </p:cNvPr>
          <p:cNvSpPr/>
          <p:nvPr/>
        </p:nvSpPr>
        <p:spPr>
          <a:xfrm>
            <a:off x="950277" y="1881101"/>
            <a:ext cx="410691" cy="458061"/>
          </a:xfrm>
          <a:custGeom>
            <a:avLst/>
            <a:gdLst/>
            <a:ahLst/>
            <a:cxnLst/>
            <a:rect l="l" t="t" r="r" b="b"/>
            <a:pathLst>
              <a:path w="9279" h="10626" extrusionOk="0">
                <a:moveTo>
                  <a:pt x="3640" y="1062"/>
                </a:moveTo>
                <a:cubicBezTo>
                  <a:pt x="3890" y="1062"/>
                  <a:pt x="4140" y="1133"/>
                  <a:pt x="4318" y="1312"/>
                </a:cubicBezTo>
                <a:cubicBezTo>
                  <a:pt x="4487" y="1203"/>
                  <a:pt x="4672" y="1152"/>
                  <a:pt x="4857" y="1152"/>
                </a:cubicBezTo>
                <a:cubicBezTo>
                  <a:pt x="4946" y="1152"/>
                  <a:pt x="5034" y="1164"/>
                  <a:pt x="5121" y="1187"/>
                </a:cubicBezTo>
                <a:cubicBezTo>
                  <a:pt x="5407" y="1276"/>
                  <a:pt x="5603" y="1490"/>
                  <a:pt x="5692" y="1758"/>
                </a:cubicBezTo>
                <a:lnTo>
                  <a:pt x="5764" y="1758"/>
                </a:lnTo>
                <a:cubicBezTo>
                  <a:pt x="6263" y="1758"/>
                  <a:pt x="6674" y="2150"/>
                  <a:pt x="6674" y="2650"/>
                </a:cubicBezTo>
                <a:lnTo>
                  <a:pt x="6674" y="2686"/>
                </a:lnTo>
                <a:cubicBezTo>
                  <a:pt x="6977" y="2864"/>
                  <a:pt x="7155" y="3203"/>
                  <a:pt x="7137" y="3542"/>
                </a:cubicBezTo>
                <a:cubicBezTo>
                  <a:pt x="7033" y="3995"/>
                  <a:pt x="6623" y="4346"/>
                  <a:pt x="6172" y="4346"/>
                </a:cubicBezTo>
                <a:cubicBezTo>
                  <a:pt x="6160" y="4346"/>
                  <a:pt x="6149" y="4345"/>
                  <a:pt x="6138" y="4345"/>
                </a:cubicBezTo>
                <a:lnTo>
                  <a:pt x="4943" y="4345"/>
                </a:lnTo>
                <a:cubicBezTo>
                  <a:pt x="4443" y="4345"/>
                  <a:pt x="4033" y="4755"/>
                  <a:pt x="4033" y="5255"/>
                </a:cubicBezTo>
                <a:lnTo>
                  <a:pt x="4033" y="6236"/>
                </a:lnTo>
                <a:lnTo>
                  <a:pt x="3426" y="6236"/>
                </a:lnTo>
                <a:lnTo>
                  <a:pt x="3426" y="5451"/>
                </a:lnTo>
                <a:cubicBezTo>
                  <a:pt x="3426" y="5166"/>
                  <a:pt x="3444" y="4809"/>
                  <a:pt x="3230" y="4595"/>
                </a:cubicBezTo>
                <a:cubicBezTo>
                  <a:pt x="3123" y="4452"/>
                  <a:pt x="2980" y="4345"/>
                  <a:pt x="2837" y="4238"/>
                </a:cubicBezTo>
                <a:cubicBezTo>
                  <a:pt x="2730" y="4184"/>
                  <a:pt x="2623" y="4095"/>
                  <a:pt x="2552" y="3988"/>
                </a:cubicBezTo>
                <a:cubicBezTo>
                  <a:pt x="2498" y="3935"/>
                  <a:pt x="2480" y="3881"/>
                  <a:pt x="2463" y="3810"/>
                </a:cubicBezTo>
                <a:cubicBezTo>
                  <a:pt x="2572" y="3755"/>
                  <a:pt x="2702" y="3732"/>
                  <a:pt x="2828" y="3732"/>
                </a:cubicBezTo>
                <a:cubicBezTo>
                  <a:pt x="2868" y="3732"/>
                  <a:pt x="2906" y="3734"/>
                  <a:pt x="2944" y="3738"/>
                </a:cubicBezTo>
                <a:cubicBezTo>
                  <a:pt x="3034" y="3738"/>
                  <a:pt x="3105" y="3685"/>
                  <a:pt x="3105" y="3613"/>
                </a:cubicBezTo>
                <a:cubicBezTo>
                  <a:pt x="3105" y="3524"/>
                  <a:pt x="3051" y="3453"/>
                  <a:pt x="2980" y="3435"/>
                </a:cubicBezTo>
                <a:cubicBezTo>
                  <a:pt x="2934" y="3431"/>
                  <a:pt x="2886" y="3429"/>
                  <a:pt x="2839" y="3429"/>
                </a:cubicBezTo>
                <a:cubicBezTo>
                  <a:pt x="2684" y="3429"/>
                  <a:pt x="2523" y="3452"/>
                  <a:pt x="2373" y="3506"/>
                </a:cubicBezTo>
                <a:cubicBezTo>
                  <a:pt x="2373" y="3471"/>
                  <a:pt x="2373" y="3453"/>
                  <a:pt x="2356" y="3435"/>
                </a:cubicBezTo>
                <a:cubicBezTo>
                  <a:pt x="2356" y="3310"/>
                  <a:pt x="2373" y="3203"/>
                  <a:pt x="2409" y="3078"/>
                </a:cubicBezTo>
                <a:cubicBezTo>
                  <a:pt x="2498" y="2793"/>
                  <a:pt x="2766" y="2686"/>
                  <a:pt x="3034" y="2579"/>
                </a:cubicBezTo>
                <a:cubicBezTo>
                  <a:pt x="3069" y="2579"/>
                  <a:pt x="3123" y="2561"/>
                  <a:pt x="3194" y="2543"/>
                </a:cubicBezTo>
                <a:lnTo>
                  <a:pt x="3230" y="2525"/>
                </a:lnTo>
                <a:cubicBezTo>
                  <a:pt x="3301" y="2543"/>
                  <a:pt x="3355" y="2561"/>
                  <a:pt x="3408" y="2579"/>
                </a:cubicBezTo>
                <a:lnTo>
                  <a:pt x="3480" y="2579"/>
                </a:lnTo>
                <a:lnTo>
                  <a:pt x="3569" y="2596"/>
                </a:lnTo>
                <a:cubicBezTo>
                  <a:pt x="3694" y="2757"/>
                  <a:pt x="3765" y="2953"/>
                  <a:pt x="3747" y="3150"/>
                </a:cubicBezTo>
                <a:cubicBezTo>
                  <a:pt x="3729" y="3346"/>
                  <a:pt x="3640" y="3542"/>
                  <a:pt x="3480" y="3685"/>
                </a:cubicBezTo>
                <a:cubicBezTo>
                  <a:pt x="3426" y="3721"/>
                  <a:pt x="3408" y="3810"/>
                  <a:pt x="3480" y="3881"/>
                </a:cubicBezTo>
                <a:cubicBezTo>
                  <a:pt x="3500" y="3912"/>
                  <a:pt x="3539" y="3931"/>
                  <a:pt x="3582" y="3931"/>
                </a:cubicBezTo>
                <a:cubicBezTo>
                  <a:pt x="3613" y="3931"/>
                  <a:pt x="3646" y="3921"/>
                  <a:pt x="3676" y="3899"/>
                </a:cubicBezTo>
                <a:cubicBezTo>
                  <a:pt x="3765" y="3810"/>
                  <a:pt x="3837" y="3721"/>
                  <a:pt x="3890" y="3613"/>
                </a:cubicBezTo>
                <a:lnTo>
                  <a:pt x="3908" y="3613"/>
                </a:lnTo>
                <a:cubicBezTo>
                  <a:pt x="4140" y="3596"/>
                  <a:pt x="4354" y="3524"/>
                  <a:pt x="4568" y="3417"/>
                </a:cubicBezTo>
                <a:cubicBezTo>
                  <a:pt x="4586" y="3399"/>
                  <a:pt x="4604" y="3364"/>
                  <a:pt x="4622" y="3328"/>
                </a:cubicBezTo>
                <a:cubicBezTo>
                  <a:pt x="4639" y="3292"/>
                  <a:pt x="4622" y="3239"/>
                  <a:pt x="4604" y="3221"/>
                </a:cubicBezTo>
                <a:cubicBezTo>
                  <a:pt x="4572" y="3179"/>
                  <a:pt x="4529" y="3162"/>
                  <a:pt x="4487" y="3162"/>
                </a:cubicBezTo>
                <a:cubicBezTo>
                  <a:pt x="4458" y="3162"/>
                  <a:pt x="4430" y="3170"/>
                  <a:pt x="4408" y="3185"/>
                </a:cubicBezTo>
                <a:cubicBezTo>
                  <a:pt x="4283" y="3239"/>
                  <a:pt x="4158" y="3310"/>
                  <a:pt x="4015" y="3310"/>
                </a:cubicBezTo>
                <a:cubicBezTo>
                  <a:pt x="4033" y="3274"/>
                  <a:pt x="4033" y="3221"/>
                  <a:pt x="4033" y="3185"/>
                </a:cubicBezTo>
                <a:cubicBezTo>
                  <a:pt x="4051" y="3007"/>
                  <a:pt x="4033" y="2846"/>
                  <a:pt x="3961" y="2686"/>
                </a:cubicBezTo>
                <a:lnTo>
                  <a:pt x="3961" y="2686"/>
                </a:lnTo>
                <a:cubicBezTo>
                  <a:pt x="4068" y="2704"/>
                  <a:pt x="4176" y="2721"/>
                  <a:pt x="4283" y="2721"/>
                </a:cubicBezTo>
                <a:cubicBezTo>
                  <a:pt x="4372" y="2721"/>
                  <a:pt x="4461" y="2704"/>
                  <a:pt x="4568" y="2686"/>
                </a:cubicBezTo>
                <a:cubicBezTo>
                  <a:pt x="4729" y="2900"/>
                  <a:pt x="4961" y="3043"/>
                  <a:pt x="5228" y="3114"/>
                </a:cubicBezTo>
                <a:cubicBezTo>
                  <a:pt x="5567" y="3292"/>
                  <a:pt x="5888" y="3506"/>
                  <a:pt x="5888" y="3881"/>
                </a:cubicBezTo>
                <a:cubicBezTo>
                  <a:pt x="5888" y="3935"/>
                  <a:pt x="5924" y="4006"/>
                  <a:pt x="5960" y="4042"/>
                </a:cubicBezTo>
                <a:cubicBezTo>
                  <a:pt x="5987" y="4051"/>
                  <a:pt x="6013" y="4055"/>
                  <a:pt x="6040" y="4055"/>
                </a:cubicBezTo>
                <a:cubicBezTo>
                  <a:pt x="6067" y="4055"/>
                  <a:pt x="6094" y="4051"/>
                  <a:pt x="6120" y="4042"/>
                </a:cubicBezTo>
                <a:cubicBezTo>
                  <a:pt x="6174" y="4006"/>
                  <a:pt x="6192" y="3935"/>
                  <a:pt x="6192" y="3881"/>
                </a:cubicBezTo>
                <a:cubicBezTo>
                  <a:pt x="6192" y="3596"/>
                  <a:pt x="6049" y="3328"/>
                  <a:pt x="5817" y="3150"/>
                </a:cubicBezTo>
                <a:cubicBezTo>
                  <a:pt x="6013" y="3150"/>
                  <a:pt x="6174" y="3043"/>
                  <a:pt x="6299" y="2918"/>
                </a:cubicBezTo>
                <a:cubicBezTo>
                  <a:pt x="6335" y="2846"/>
                  <a:pt x="6335" y="2757"/>
                  <a:pt x="6281" y="2704"/>
                </a:cubicBezTo>
                <a:cubicBezTo>
                  <a:pt x="6251" y="2681"/>
                  <a:pt x="6218" y="2671"/>
                  <a:pt x="6186" y="2671"/>
                </a:cubicBezTo>
                <a:cubicBezTo>
                  <a:pt x="6141" y="2671"/>
                  <a:pt x="6098" y="2690"/>
                  <a:pt x="6067" y="2721"/>
                </a:cubicBezTo>
                <a:cubicBezTo>
                  <a:pt x="6003" y="2785"/>
                  <a:pt x="5854" y="2849"/>
                  <a:pt x="5644" y="2849"/>
                </a:cubicBezTo>
                <a:cubicBezTo>
                  <a:pt x="5619" y="2849"/>
                  <a:pt x="5594" y="2848"/>
                  <a:pt x="5567" y="2846"/>
                </a:cubicBezTo>
                <a:cubicBezTo>
                  <a:pt x="5317" y="2846"/>
                  <a:pt x="5068" y="2757"/>
                  <a:pt x="4871" y="2596"/>
                </a:cubicBezTo>
                <a:cubicBezTo>
                  <a:pt x="5086" y="2507"/>
                  <a:pt x="5282" y="2347"/>
                  <a:pt x="5407" y="2150"/>
                </a:cubicBezTo>
                <a:cubicBezTo>
                  <a:pt x="5442" y="2079"/>
                  <a:pt x="5407" y="1990"/>
                  <a:pt x="5335" y="1936"/>
                </a:cubicBezTo>
                <a:cubicBezTo>
                  <a:pt x="5317" y="1924"/>
                  <a:pt x="5296" y="1918"/>
                  <a:pt x="5273" y="1918"/>
                </a:cubicBezTo>
                <a:cubicBezTo>
                  <a:pt x="5226" y="1918"/>
                  <a:pt x="5175" y="1942"/>
                  <a:pt x="5139" y="1990"/>
                </a:cubicBezTo>
                <a:cubicBezTo>
                  <a:pt x="4991" y="2273"/>
                  <a:pt x="4716" y="2412"/>
                  <a:pt x="4307" y="2412"/>
                </a:cubicBezTo>
                <a:cubicBezTo>
                  <a:pt x="4124" y="2412"/>
                  <a:pt x="3913" y="2384"/>
                  <a:pt x="3676" y="2329"/>
                </a:cubicBezTo>
                <a:cubicBezTo>
                  <a:pt x="3854" y="2186"/>
                  <a:pt x="3944" y="1954"/>
                  <a:pt x="3908" y="1740"/>
                </a:cubicBezTo>
                <a:cubicBezTo>
                  <a:pt x="3908" y="1686"/>
                  <a:pt x="3872" y="1633"/>
                  <a:pt x="3837" y="1597"/>
                </a:cubicBezTo>
                <a:cubicBezTo>
                  <a:pt x="3807" y="1590"/>
                  <a:pt x="3784" y="1586"/>
                  <a:pt x="3762" y="1586"/>
                </a:cubicBezTo>
                <a:cubicBezTo>
                  <a:pt x="3733" y="1586"/>
                  <a:pt x="3707" y="1594"/>
                  <a:pt x="3676" y="1615"/>
                </a:cubicBezTo>
                <a:cubicBezTo>
                  <a:pt x="3605" y="1651"/>
                  <a:pt x="3605" y="1704"/>
                  <a:pt x="3605" y="1758"/>
                </a:cubicBezTo>
                <a:cubicBezTo>
                  <a:pt x="3605" y="2115"/>
                  <a:pt x="3426" y="2168"/>
                  <a:pt x="3123" y="2257"/>
                </a:cubicBezTo>
                <a:cubicBezTo>
                  <a:pt x="3087" y="2275"/>
                  <a:pt x="3034" y="2293"/>
                  <a:pt x="2980" y="2311"/>
                </a:cubicBezTo>
                <a:cubicBezTo>
                  <a:pt x="2909" y="2115"/>
                  <a:pt x="2730" y="1972"/>
                  <a:pt x="2534" y="1918"/>
                </a:cubicBezTo>
                <a:cubicBezTo>
                  <a:pt x="2520" y="1914"/>
                  <a:pt x="2505" y="1911"/>
                  <a:pt x="2491" y="1911"/>
                </a:cubicBezTo>
                <a:cubicBezTo>
                  <a:pt x="2453" y="1911"/>
                  <a:pt x="2417" y="1928"/>
                  <a:pt x="2391" y="1954"/>
                </a:cubicBezTo>
                <a:cubicBezTo>
                  <a:pt x="2356" y="2008"/>
                  <a:pt x="2338" y="2043"/>
                  <a:pt x="2356" y="2115"/>
                </a:cubicBezTo>
                <a:cubicBezTo>
                  <a:pt x="2356" y="2168"/>
                  <a:pt x="2409" y="2222"/>
                  <a:pt x="2480" y="2222"/>
                </a:cubicBezTo>
                <a:cubicBezTo>
                  <a:pt x="2570" y="2257"/>
                  <a:pt x="2659" y="2329"/>
                  <a:pt x="2712" y="2418"/>
                </a:cubicBezTo>
                <a:lnTo>
                  <a:pt x="2712" y="2436"/>
                </a:lnTo>
                <a:cubicBezTo>
                  <a:pt x="2463" y="2543"/>
                  <a:pt x="2249" y="2739"/>
                  <a:pt x="2159" y="2989"/>
                </a:cubicBezTo>
                <a:cubicBezTo>
                  <a:pt x="2141" y="3043"/>
                  <a:pt x="2124" y="3114"/>
                  <a:pt x="2124" y="3185"/>
                </a:cubicBezTo>
                <a:cubicBezTo>
                  <a:pt x="2106" y="3150"/>
                  <a:pt x="2070" y="3132"/>
                  <a:pt x="2052" y="3096"/>
                </a:cubicBezTo>
                <a:cubicBezTo>
                  <a:pt x="1999" y="2971"/>
                  <a:pt x="1963" y="2846"/>
                  <a:pt x="1945" y="2739"/>
                </a:cubicBezTo>
                <a:cubicBezTo>
                  <a:pt x="1945" y="2686"/>
                  <a:pt x="1892" y="2614"/>
                  <a:pt x="1856" y="2614"/>
                </a:cubicBezTo>
                <a:cubicBezTo>
                  <a:pt x="1836" y="2601"/>
                  <a:pt x="1815" y="2595"/>
                  <a:pt x="1796" y="2595"/>
                </a:cubicBezTo>
                <a:cubicBezTo>
                  <a:pt x="1764" y="2595"/>
                  <a:pt x="1735" y="2610"/>
                  <a:pt x="1713" y="2632"/>
                </a:cubicBezTo>
                <a:cubicBezTo>
                  <a:pt x="1678" y="2686"/>
                  <a:pt x="1642" y="2739"/>
                  <a:pt x="1678" y="2775"/>
                </a:cubicBezTo>
                <a:cubicBezTo>
                  <a:pt x="1695" y="2953"/>
                  <a:pt x="1749" y="3096"/>
                  <a:pt x="1820" y="3221"/>
                </a:cubicBezTo>
                <a:cubicBezTo>
                  <a:pt x="1892" y="3346"/>
                  <a:pt x="1999" y="3453"/>
                  <a:pt x="2141" y="3524"/>
                </a:cubicBezTo>
                <a:cubicBezTo>
                  <a:pt x="2159" y="3703"/>
                  <a:pt x="2231" y="3899"/>
                  <a:pt x="2320" y="4077"/>
                </a:cubicBezTo>
                <a:cubicBezTo>
                  <a:pt x="2231" y="4184"/>
                  <a:pt x="2106" y="4292"/>
                  <a:pt x="1981" y="4363"/>
                </a:cubicBezTo>
                <a:cubicBezTo>
                  <a:pt x="1945" y="4399"/>
                  <a:pt x="1910" y="4434"/>
                  <a:pt x="1892" y="4506"/>
                </a:cubicBezTo>
                <a:cubicBezTo>
                  <a:pt x="1892" y="4541"/>
                  <a:pt x="1927" y="4613"/>
                  <a:pt x="1981" y="4631"/>
                </a:cubicBezTo>
                <a:cubicBezTo>
                  <a:pt x="2005" y="4647"/>
                  <a:pt x="2029" y="4655"/>
                  <a:pt x="2051" y="4655"/>
                </a:cubicBezTo>
                <a:cubicBezTo>
                  <a:pt x="2079" y="4655"/>
                  <a:pt x="2104" y="4642"/>
                  <a:pt x="2124" y="4613"/>
                </a:cubicBezTo>
                <a:cubicBezTo>
                  <a:pt x="2249" y="4523"/>
                  <a:pt x="2373" y="4434"/>
                  <a:pt x="2480" y="4309"/>
                </a:cubicBezTo>
                <a:cubicBezTo>
                  <a:pt x="2570" y="4381"/>
                  <a:pt x="2641" y="4434"/>
                  <a:pt x="2730" y="4488"/>
                </a:cubicBezTo>
                <a:cubicBezTo>
                  <a:pt x="2855" y="4559"/>
                  <a:pt x="2962" y="4666"/>
                  <a:pt x="3069" y="4773"/>
                </a:cubicBezTo>
                <a:cubicBezTo>
                  <a:pt x="3194" y="4916"/>
                  <a:pt x="3194" y="5201"/>
                  <a:pt x="3194" y="5433"/>
                </a:cubicBezTo>
                <a:lnTo>
                  <a:pt x="3194" y="6236"/>
                </a:lnTo>
                <a:lnTo>
                  <a:pt x="2570" y="6236"/>
                </a:lnTo>
                <a:cubicBezTo>
                  <a:pt x="2570" y="5255"/>
                  <a:pt x="2106" y="5201"/>
                  <a:pt x="2034" y="5166"/>
                </a:cubicBezTo>
                <a:cubicBezTo>
                  <a:pt x="1838" y="5130"/>
                  <a:pt x="1321" y="4845"/>
                  <a:pt x="1214" y="4292"/>
                </a:cubicBezTo>
                <a:cubicBezTo>
                  <a:pt x="1196" y="4256"/>
                  <a:pt x="1196" y="4220"/>
                  <a:pt x="1196" y="4184"/>
                </a:cubicBezTo>
                <a:cubicBezTo>
                  <a:pt x="964" y="3881"/>
                  <a:pt x="982" y="3435"/>
                  <a:pt x="1232" y="3132"/>
                </a:cubicBezTo>
                <a:cubicBezTo>
                  <a:pt x="1214" y="3043"/>
                  <a:pt x="1196" y="2953"/>
                  <a:pt x="1196" y="2846"/>
                </a:cubicBezTo>
                <a:cubicBezTo>
                  <a:pt x="1196" y="2418"/>
                  <a:pt x="1499" y="2043"/>
                  <a:pt x="1927" y="1972"/>
                </a:cubicBezTo>
                <a:cubicBezTo>
                  <a:pt x="2048" y="1610"/>
                  <a:pt x="2385" y="1364"/>
                  <a:pt x="2746" y="1364"/>
                </a:cubicBezTo>
                <a:cubicBezTo>
                  <a:pt x="2759" y="1364"/>
                  <a:pt x="2771" y="1365"/>
                  <a:pt x="2784" y="1365"/>
                </a:cubicBezTo>
                <a:cubicBezTo>
                  <a:pt x="2855" y="1365"/>
                  <a:pt x="2944" y="1383"/>
                  <a:pt x="2998" y="1383"/>
                </a:cubicBezTo>
                <a:cubicBezTo>
                  <a:pt x="3159" y="1205"/>
                  <a:pt x="3390" y="1098"/>
                  <a:pt x="3640" y="1062"/>
                </a:cubicBezTo>
                <a:close/>
                <a:moveTo>
                  <a:pt x="4048" y="0"/>
                </a:moveTo>
                <a:cubicBezTo>
                  <a:pt x="3341" y="0"/>
                  <a:pt x="2632" y="188"/>
                  <a:pt x="1999" y="562"/>
                </a:cubicBezTo>
                <a:cubicBezTo>
                  <a:pt x="750" y="1294"/>
                  <a:pt x="0" y="2650"/>
                  <a:pt x="36" y="4113"/>
                </a:cubicBezTo>
                <a:cubicBezTo>
                  <a:pt x="36" y="5362"/>
                  <a:pt x="625" y="6540"/>
                  <a:pt x="1624" y="7307"/>
                </a:cubicBezTo>
                <a:lnTo>
                  <a:pt x="1624" y="10626"/>
                </a:lnTo>
                <a:lnTo>
                  <a:pt x="5817" y="10626"/>
                </a:lnTo>
                <a:lnTo>
                  <a:pt x="5817" y="9038"/>
                </a:lnTo>
                <a:lnTo>
                  <a:pt x="6477" y="9038"/>
                </a:lnTo>
                <a:cubicBezTo>
                  <a:pt x="6905" y="9038"/>
                  <a:pt x="7298" y="8877"/>
                  <a:pt x="7601" y="8574"/>
                </a:cubicBezTo>
                <a:cubicBezTo>
                  <a:pt x="7887" y="8288"/>
                  <a:pt x="8047" y="7878"/>
                  <a:pt x="8047" y="7468"/>
                </a:cubicBezTo>
                <a:lnTo>
                  <a:pt x="8047" y="6665"/>
                </a:lnTo>
                <a:lnTo>
                  <a:pt x="8636" y="6665"/>
                </a:lnTo>
                <a:cubicBezTo>
                  <a:pt x="8975" y="6629"/>
                  <a:pt x="9279" y="6236"/>
                  <a:pt x="8957" y="5737"/>
                </a:cubicBezTo>
                <a:lnTo>
                  <a:pt x="8047" y="4167"/>
                </a:lnTo>
                <a:lnTo>
                  <a:pt x="8047" y="4113"/>
                </a:lnTo>
                <a:cubicBezTo>
                  <a:pt x="8101" y="2650"/>
                  <a:pt x="7352" y="1294"/>
                  <a:pt x="6085" y="562"/>
                </a:cubicBezTo>
                <a:cubicBezTo>
                  <a:pt x="5460" y="188"/>
                  <a:pt x="4755" y="0"/>
                  <a:pt x="4048" y="0"/>
                </a:cubicBezTo>
                <a:close/>
              </a:path>
            </a:pathLst>
          </a:custGeom>
          <a:solidFill>
            <a:srgbClr val="FFCB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1099;p35">
            <a:extLst>
              <a:ext uri="{FF2B5EF4-FFF2-40B4-BE49-F238E27FC236}">
                <a16:creationId xmlns:a16="http://schemas.microsoft.com/office/drawing/2014/main" id="{9A2031CB-3AAC-4088-A896-C4DEBD618A53}"/>
              </a:ext>
            </a:extLst>
          </p:cNvPr>
          <p:cNvSpPr/>
          <p:nvPr/>
        </p:nvSpPr>
        <p:spPr>
          <a:xfrm>
            <a:off x="950276" y="2804339"/>
            <a:ext cx="410691" cy="458060"/>
          </a:xfrm>
          <a:custGeom>
            <a:avLst/>
            <a:gdLst/>
            <a:ahLst/>
            <a:cxnLst/>
            <a:rect l="l" t="t" r="r" b="b"/>
            <a:pathLst>
              <a:path w="9279" h="10626" extrusionOk="0">
                <a:moveTo>
                  <a:pt x="3640" y="1062"/>
                </a:moveTo>
                <a:cubicBezTo>
                  <a:pt x="3890" y="1062"/>
                  <a:pt x="4140" y="1133"/>
                  <a:pt x="4318" y="1312"/>
                </a:cubicBezTo>
                <a:cubicBezTo>
                  <a:pt x="4487" y="1203"/>
                  <a:pt x="4672" y="1152"/>
                  <a:pt x="4857" y="1152"/>
                </a:cubicBezTo>
                <a:cubicBezTo>
                  <a:pt x="4946" y="1152"/>
                  <a:pt x="5034" y="1164"/>
                  <a:pt x="5121" y="1187"/>
                </a:cubicBezTo>
                <a:cubicBezTo>
                  <a:pt x="5407" y="1276"/>
                  <a:pt x="5603" y="1490"/>
                  <a:pt x="5692" y="1758"/>
                </a:cubicBezTo>
                <a:lnTo>
                  <a:pt x="5764" y="1758"/>
                </a:lnTo>
                <a:cubicBezTo>
                  <a:pt x="6263" y="1758"/>
                  <a:pt x="6674" y="2150"/>
                  <a:pt x="6674" y="2650"/>
                </a:cubicBezTo>
                <a:lnTo>
                  <a:pt x="6674" y="2686"/>
                </a:lnTo>
                <a:cubicBezTo>
                  <a:pt x="6977" y="2864"/>
                  <a:pt x="7155" y="3203"/>
                  <a:pt x="7137" y="3542"/>
                </a:cubicBezTo>
                <a:cubicBezTo>
                  <a:pt x="7033" y="3995"/>
                  <a:pt x="6623" y="4346"/>
                  <a:pt x="6172" y="4346"/>
                </a:cubicBezTo>
                <a:cubicBezTo>
                  <a:pt x="6160" y="4346"/>
                  <a:pt x="6149" y="4345"/>
                  <a:pt x="6138" y="4345"/>
                </a:cubicBezTo>
                <a:lnTo>
                  <a:pt x="4943" y="4345"/>
                </a:lnTo>
                <a:cubicBezTo>
                  <a:pt x="4443" y="4345"/>
                  <a:pt x="4033" y="4755"/>
                  <a:pt x="4033" y="5255"/>
                </a:cubicBezTo>
                <a:lnTo>
                  <a:pt x="4033" y="6236"/>
                </a:lnTo>
                <a:lnTo>
                  <a:pt x="3426" y="6236"/>
                </a:lnTo>
                <a:lnTo>
                  <a:pt x="3426" y="5451"/>
                </a:lnTo>
                <a:cubicBezTo>
                  <a:pt x="3426" y="5166"/>
                  <a:pt x="3444" y="4809"/>
                  <a:pt x="3230" y="4595"/>
                </a:cubicBezTo>
                <a:cubicBezTo>
                  <a:pt x="3123" y="4452"/>
                  <a:pt x="2980" y="4345"/>
                  <a:pt x="2837" y="4238"/>
                </a:cubicBezTo>
                <a:cubicBezTo>
                  <a:pt x="2730" y="4184"/>
                  <a:pt x="2623" y="4095"/>
                  <a:pt x="2552" y="3988"/>
                </a:cubicBezTo>
                <a:cubicBezTo>
                  <a:pt x="2498" y="3935"/>
                  <a:pt x="2480" y="3881"/>
                  <a:pt x="2463" y="3810"/>
                </a:cubicBezTo>
                <a:cubicBezTo>
                  <a:pt x="2572" y="3755"/>
                  <a:pt x="2702" y="3732"/>
                  <a:pt x="2828" y="3732"/>
                </a:cubicBezTo>
                <a:cubicBezTo>
                  <a:pt x="2868" y="3732"/>
                  <a:pt x="2906" y="3734"/>
                  <a:pt x="2944" y="3738"/>
                </a:cubicBezTo>
                <a:cubicBezTo>
                  <a:pt x="3034" y="3738"/>
                  <a:pt x="3105" y="3685"/>
                  <a:pt x="3105" y="3613"/>
                </a:cubicBezTo>
                <a:cubicBezTo>
                  <a:pt x="3105" y="3524"/>
                  <a:pt x="3051" y="3453"/>
                  <a:pt x="2980" y="3435"/>
                </a:cubicBezTo>
                <a:cubicBezTo>
                  <a:pt x="2934" y="3431"/>
                  <a:pt x="2886" y="3429"/>
                  <a:pt x="2839" y="3429"/>
                </a:cubicBezTo>
                <a:cubicBezTo>
                  <a:pt x="2684" y="3429"/>
                  <a:pt x="2523" y="3452"/>
                  <a:pt x="2373" y="3506"/>
                </a:cubicBezTo>
                <a:cubicBezTo>
                  <a:pt x="2373" y="3471"/>
                  <a:pt x="2373" y="3453"/>
                  <a:pt x="2356" y="3435"/>
                </a:cubicBezTo>
                <a:cubicBezTo>
                  <a:pt x="2356" y="3310"/>
                  <a:pt x="2373" y="3203"/>
                  <a:pt x="2409" y="3078"/>
                </a:cubicBezTo>
                <a:cubicBezTo>
                  <a:pt x="2498" y="2793"/>
                  <a:pt x="2766" y="2686"/>
                  <a:pt x="3034" y="2579"/>
                </a:cubicBezTo>
                <a:cubicBezTo>
                  <a:pt x="3069" y="2579"/>
                  <a:pt x="3123" y="2561"/>
                  <a:pt x="3194" y="2543"/>
                </a:cubicBezTo>
                <a:lnTo>
                  <a:pt x="3230" y="2525"/>
                </a:lnTo>
                <a:cubicBezTo>
                  <a:pt x="3301" y="2543"/>
                  <a:pt x="3355" y="2561"/>
                  <a:pt x="3408" y="2579"/>
                </a:cubicBezTo>
                <a:lnTo>
                  <a:pt x="3480" y="2579"/>
                </a:lnTo>
                <a:lnTo>
                  <a:pt x="3569" y="2596"/>
                </a:lnTo>
                <a:cubicBezTo>
                  <a:pt x="3694" y="2757"/>
                  <a:pt x="3765" y="2953"/>
                  <a:pt x="3747" y="3150"/>
                </a:cubicBezTo>
                <a:cubicBezTo>
                  <a:pt x="3729" y="3346"/>
                  <a:pt x="3640" y="3542"/>
                  <a:pt x="3480" y="3685"/>
                </a:cubicBezTo>
                <a:cubicBezTo>
                  <a:pt x="3426" y="3721"/>
                  <a:pt x="3408" y="3810"/>
                  <a:pt x="3480" y="3881"/>
                </a:cubicBezTo>
                <a:cubicBezTo>
                  <a:pt x="3500" y="3912"/>
                  <a:pt x="3539" y="3931"/>
                  <a:pt x="3582" y="3931"/>
                </a:cubicBezTo>
                <a:cubicBezTo>
                  <a:pt x="3613" y="3931"/>
                  <a:pt x="3646" y="3921"/>
                  <a:pt x="3676" y="3899"/>
                </a:cubicBezTo>
                <a:cubicBezTo>
                  <a:pt x="3765" y="3810"/>
                  <a:pt x="3837" y="3721"/>
                  <a:pt x="3890" y="3613"/>
                </a:cubicBezTo>
                <a:lnTo>
                  <a:pt x="3908" y="3613"/>
                </a:lnTo>
                <a:cubicBezTo>
                  <a:pt x="4140" y="3596"/>
                  <a:pt x="4354" y="3524"/>
                  <a:pt x="4568" y="3417"/>
                </a:cubicBezTo>
                <a:cubicBezTo>
                  <a:pt x="4586" y="3399"/>
                  <a:pt x="4604" y="3364"/>
                  <a:pt x="4622" y="3328"/>
                </a:cubicBezTo>
                <a:cubicBezTo>
                  <a:pt x="4639" y="3292"/>
                  <a:pt x="4622" y="3239"/>
                  <a:pt x="4604" y="3221"/>
                </a:cubicBezTo>
                <a:cubicBezTo>
                  <a:pt x="4572" y="3179"/>
                  <a:pt x="4529" y="3162"/>
                  <a:pt x="4487" y="3162"/>
                </a:cubicBezTo>
                <a:cubicBezTo>
                  <a:pt x="4458" y="3162"/>
                  <a:pt x="4430" y="3170"/>
                  <a:pt x="4408" y="3185"/>
                </a:cubicBezTo>
                <a:cubicBezTo>
                  <a:pt x="4283" y="3239"/>
                  <a:pt x="4158" y="3310"/>
                  <a:pt x="4015" y="3310"/>
                </a:cubicBezTo>
                <a:cubicBezTo>
                  <a:pt x="4033" y="3274"/>
                  <a:pt x="4033" y="3221"/>
                  <a:pt x="4033" y="3185"/>
                </a:cubicBezTo>
                <a:cubicBezTo>
                  <a:pt x="4051" y="3007"/>
                  <a:pt x="4033" y="2846"/>
                  <a:pt x="3961" y="2686"/>
                </a:cubicBezTo>
                <a:lnTo>
                  <a:pt x="3961" y="2686"/>
                </a:lnTo>
                <a:cubicBezTo>
                  <a:pt x="4068" y="2704"/>
                  <a:pt x="4176" y="2721"/>
                  <a:pt x="4283" y="2721"/>
                </a:cubicBezTo>
                <a:cubicBezTo>
                  <a:pt x="4372" y="2721"/>
                  <a:pt x="4461" y="2704"/>
                  <a:pt x="4568" y="2686"/>
                </a:cubicBezTo>
                <a:cubicBezTo>
                  <a:pt x="4729" y="2900"/>
                  <a:pt x="4961" y="3043"/>
                  <a:pt x="5228" y="3114"/>
                </a:cubicBezTo>
                <a:cubicBezTo>
                  <a:pt x="5567" y="3292"/>
                  <a:pt x="5888" y="3506"/>
                  <a:pt x="5888" y="3881"/>
                </a:cubicBezTo>
                <a:cubicBezTo>
                  <a:pt x="5888" y="3935"/>
                  <a:pt x="5924" y="4006"/>
                  <a:pt x="5960" y="4042"/>
                </a:cubicBezTo>
                <a:cubicBezTo>
                  <a:pt x="5987" y="4051"/>
                  <a:pt x="6013" y="4055"/>
                  <a:pt x="6040" y="4055"/>
                </a:cubicBezTo>
                <a:cubicBezTo>
                  <a:pt x="6067" y="4055"/>
                  <a:pt x="6094" y="4051"/>
                  <a:pt x="6120" y="4042"/>
                </a:cubicBezTo>
                <a:cubicBezTo>
                  <a:pt x="6174" y="4006"/>
                  <a:pt x="6192" y="3935"/>
                  <a:pt x="6192" y="3881"/>
                </a:cubicBezTo>
                <a:cubicBezTo>
                  <a:pt x="6192" y="3596"/>
                  <a:pt x="6049" y="3328"/>
                  <a:pt x="5817" y="3150"/>
                </a:cubicBezTo>
                <a:cubicBezTo>
                  <a:pt x="6013" y="3150"/>
                  <a:pt x="6174" y="3043"/>
                  <a:pt x="6299" y="2918"/>
                </a:cubicBezTo>
                <a:cubicBezTo>
                  <a:pt x="6335" y="2846"/>
                  <a:pt x="6335" y="2757"/>
                  <a:pt x="6281" y="2704"/>
                </a:cubicBezTo>
                <a:cubicBezTo>
                  <a:pt x="6251" y="2681"/>
                  <a:pt x="6218" y="2671"/>
                  <a:pt x="6186" y="2671"/>
                </a:cubicBezTo>
                <a:cubicBezTo>
                  <a:pt x="6141" y="2671"/>
                  <a:pt x="6098" y="2690"/>
                  <a:pt x="6067" y="2721"/>
                </a:cubicBezTo>
                <a:cubicBezTo>
                  <a:pt x="6003" y="2785"/>
                  <a:pt x="5854" y="2849"/>
                  <a:pt x="5644" y="2849"/>
                </a:cubicBezTo>
                <a:cubicBezTo>
                  <a:pt x="5619" y="2849"/>
                  <a:pt x="5594" y="2848"/>
                  <a:pt x="5567" y="2846"/>
                </a:cubicBezTo>
                <a:cubicBezTo>
                  <a:pt x="5317" y="2846"/>
                  <a:pt x="5068" y="2757"/>
                  <a:pt x="4871" y="2596"/>
                </a:cubicBezTo>
                <a:cubicBezTo>
                  <a:pt x="5086" y="2507"/>
                  <a:pt x="5282" y="2347"/>
                  <a:pt x="5407" y="2150"/>
                </a:cubicBezTo>
                <a:cubicBezTo>
                  <a:pt x="5442" y="2079"/>
                  <a:pt x="5407" y="1990"/>
                  <a:pt x="5335" y="1936"/>
                </a:cubicBezTo>
                <a:cubicBezTo>
                  <a:pt x="5317" y="1924"/>
                  <a:pt x="5296" y="1918"/>
                  <a:pt x="5273" y="1918"/>
                </a:cubicBezTo>
                <a:cubicBezTo>
                  <a:pt x="5226" y="1918"/>
                  <a:pt x="5175" y="1942"/>
                  <a:pt x="5139" y="1990"/>
                </a:cubicBezTo>
                <a:cubicBezTo>
                  <a:pt x="4991" y="2273"/>
                  <a:pt x="4716" y="2412"/>
                  <a:pt x="4307" y="2412"/>
                </a:cubicBezTo>
                <a:cubicBezTo>
                  <a:pt x="4124" y="2412"/>
                  <a:pt x="3913" y="2384"/>
                  <a:pt x="3676" y="2329"/>
                </a:cubicBezTo>
                <a:cubicBezTo>
                  <a:pt x="3854" y="2186"/>
                  <a:pt x="3944" y="1954"/>
                  <a:pt x="3908" y="1740"/>
                </a:cubicBezTo>
                <a:cubicBezTo>
                  <a:pt x="3908" y="1686"/>
                  <a:pt x="3872" y="1633"/>
                  <a:pt x="3837" y="1597"/>
                </a:cubicBezTo>
                <a:cubicBezTo>
                  <a:pt x="3807" y="1590"/>
                  <a:pt x="3784" y="1586"/>
                  <a:pt x="3762" y="1586"/>
                </a:cubicBezTo>
                <a:cubicBezTo>
                  <a:pt x="3733" y="1586"/>
                  <a:pt x="3707" y="1594"/>
                  <a:pt x="3676" y="1615"/>
                </a:cubicBezTo>
                <a:cubicBezTo>
                  <a:pt x="3605" y="1651"/>
                  <a:pt x="3605" y="1704"/>
                  <a:pt x="3605" y="1758"/>
                </a:cubicBezTo>
                <a:cubicBezTo>
                  <a:pt x="3605" y="2115"/>
                  <a:pt x="3426" y="2168"/>
                  <a:pt x="3123" y="2257"/>
                </a:cubicBezTo>
                <a:cubicBezTo>
                  <a:pt x="3087" y="2275"/>
                  <a:pt x="3034" y="2293"/>
                  <a:pt x="2980" y="2311"/>
                </a:cubicBezTo>
                <a:cubicBezTo>
                  <a:pt x="2909" y="2115"/>
                  <a:pt x="2730" y="1972"/>
                  <a:pt x="2534" y="1918"/>
                </a:cubicBezTo>
                <a:cubicBezTo>
                  <a:pt x="2520" y="1914"/>
                  <a:pt x="2505" y="1911"/>
                  <a:pt x="2491" y="1911"/>
                </a:cubicBezTo>
                <a:cubicBezTo>
                  <a:pt x="2453" y="1911"/>
                  <a:pt x="2417" y="1928"/>
                  <a:pt x="2391" y="1954"/>
                </a:cubicBezTo>
                <a:cubicBezTo>
                  <a:pt x="2356" y="2008"/>
                  <a:pt x="2338" y="2043"/>
                  <a:pt x="2356" y="2115"/>
                </a:cubicBezTo>
                <a:cubicBezTo>
                  <a:pt x="2356" y="2168"/>
                  <a:pt x="2409" y="2222"/>
                  <a:pt x="2480" y="2222"/>
                </a:cubicBezTo>
                <a:cubicBezTo>
                  <a:pt x="2570" y="2257"/>
                  <a:pt x="2659" y="2329"/>
                  <a:pt x="2712" y="2418"/>
                </a:cubicBezTo>
                <a:lnTo>
                  <a:pt x="2712" y="2436"/>
                </a:lnTo>
                <a:cubicBezTo>
                  <a:pt x="2463" y="2543"/>
                  <a:pt x="2249" y="2739"/>
                  <a:pt x="2159" y="2989"/>
                </a:cubicBezTo>
                <a:cubicBezTo>
                  <a:pt x="2141" y="3043"/>
                  <a:pt x="2124" y="3114"/>
                  <a:pt x="2124" y="3185"/>
                </a:cubicBezTo>
                <a:cubicBezTo>
                  <a:pt x="2106" y="3150"/>
                  <a:pt x="2070" y="3132"/>
                  <a:pt x="2052" y="3096"/>
                </a:cubicBezTo>
                <a:cubicBezTo>
                  <a:pt x="1999" y="2971"/>
                  <a:pt x="1963" y="2846"/>
                  <a:pt x="1945" y="2739"/>
                </a:cubicBezTo>
                <a:cubicBezTo>
                  <a:pt x="1945" y="2686"/>
                  <a:pt x="1892" y="2614"/>
                  <a:pt x="1856" y="2614"/>
                </a:cubicBezTo>
                <a:cubicBezTo>
                  <a:pt x="1836" y="2601"/>
                  <a:pt x="1815" y="2595"/>
                  <a:pt x="1796" y="2595"/>
                </a:cubicBezTo>
                <a:cubicBezTo>
                  <a:pt x="1764" y="2595"/>
                  <a:pt x="1735" y="2610"/>
                  <a:pt x="1713" y="2632"/>
                </a:cubicBezTo>
                <a:cubicBezTo>
                  <a:pt x="1678" y="2686"/>
                  <a:pt x="1642" y="2739"/>
                  <a:pt x="1678" y="2775"/>
                </a:cubicBezTo>
                <a:cubicBezTo>
                  <a:pt x="1695" y="2953"/>
                  <a:pt x="1749" y="3096"/>
                  <a:pt x="1820" y="3221"/>
                </a:cubicBezTo>
                <a:cubicBezTo>
                  <a:pt x="1892" y="3346"/>
                  <a:pt x="1999" y="3453"/>
                  <a:pt x="2141" y="3524"/>
                </a:cubicBezTo>
                <a:cubicBezTo>
                  <a:pt x="2159" y="3703"/>
                  <a:pt x="2231" y="3899"/>
                  <a:pt x="2320" y="4077"/>
                </a:cubicBezTo>
                <a:cubicBezTo>
                  <a:pt x="2231" y="4184"/>
                  <a:pt x="2106" y="4292"/>
                  <a:pt x="1981" y="4363"/>
                </a:cubicBezTo>
                <a:cubicBezTo>
                  <a:pt x="1945" y="4399"/>
                  <a:pt x="1910" y="4434"/>
                  <a:pt x="1892" y="4506"/>
                </a:cubicBezTo>
                <a:cubicBezTo>
                  <a:pt x="1892" y="4541"/>
                  <a:pt x="1927" y="4613"/>
                  <a:pt x="1981" y="4631"/>
                </a:cubicBezTo>
                <a:cubicBezTo>
                  <a:pt x="2005" y="4647"/>
                  <a:pt x="2029" y="4655"/>
                  <a:pt x="2051" y="4655"/>
                </a:cubicBezTo>
                <a:cubicBezTo>
                  <a:pt x="2079" y="4655"/>
                  <a:pt x="2104" y="4642"/>
                  <a:pt x="2124" y="4613"/>
                </a:cubicBezTo>
                <a:cubicBezTo>
                  <a:pt x="2249" y="4523"/>
                  <a:pt x="2373" y="4434"/>
                  <a:pt x="2480" y="4309"/>
                </a:cubicBezTo>
                <a:cubicBezTo>
                  <a:pt x="2570" y="4381"/>
                  <a:pt x="2641" y="4434"/>
                  <a:pt x="2730" y="4488"/>
                </a:cubicBezTo>
                <a:cubicBezTo>
                  <a:pt x="2855" y="4559"/>
                  <a:pt x="2962" y="4666"/>
                  <a:pt x="3069" y="4773"/>
                </a:cubicBezTo>
                <a:cubicBezTo>
                  <a:pt x="3194" y="4916"/>
                  <a:pt x="3194" y="5201"/>
                  <a:pt x="3194" y="5433"/>
                </a:cubicBezTo>
                <a:lnTo>
                  <a:pt x="3194" y="6236"/>
                </a:lnTo>
                <a:lnTo>
                  <a:pt x="2570" y="6236"/>
                </a:lnTo>
                <a:cubicBezTo>
                  <a:pt x="2570" y="5255"/>
                  <a:pt x="2106" y="5201"/>
                  <a:pt x="2034" y="5166"/>
                </a:cubicBezTo>
                <a:cubicBezTo>
                  <a:pt x="1838" y="5130"/>
                  <a:pt x="1321" y="4845"/>
                  <a:pt x="1214" y="4292"/>
                </a:cubicBezTo>
                <a:cubicBezTo>
                  <a:pt x="1196" y="4256"/>
                  <a:pt x="1196" y="4220"/>
                  <a:pt x="1196" y="4184"/>
                </a:cubicBezTo>
                <a:cubicBezTo>
                  <a:pt x="964" y="3881"/>
                  <a:pt x="982" y="3435"/>
                  <a:pt x="1232" y="3132"/>
                </a:cubicBezTo>
                <a:cubicBezTo>
                  <a:pt x="1214" y="3043"/>
                  <a:pt x="1196" y="2953"/>
                  <a:pt x="1196" y="2846"/>
                </a:cubicBezTo>
                <a:cubicBezTo>
                  <a:pt x="1196" y="2418"/>
                  <a:pt x="1499" y="2043"/>
                  <a:pt x="1927" y="1972"/>
                </a:cubicBezTo>
                <a:cubicBezTo>
                  <a:pt x="2048" y="1610"/>
                  <a:pt x="2385" y="1364"/>
                  <a:pt x="2746" y="1364"/>
                </a:cubicBezTo>
                <a:cubicBezTo>
                  <a:pt x="2759" y="1364"/>
                  <a:pt x="2771" y="1365"/>
                  <a:pt x="2784" y="1365"/>
                </a:cubicBezTo>
                <a:cubicBezTo>
                  <a:pt x="2855" y="1365"/>
                  <a:pt x="2944" y="1383"/>
                  <a:pt x="2998" y="1383"/>
                </a:cubicBezTo>
                <a:cubicBezTo>
                  <a:pt x="3159" y="1205"/>
                  <a:pt x="3390" y="1098"/>
                  <a:pt x="3640" y="1062"/>
                </a:cubicBezTo>
                <a:close/>
                <a:moveTo>
                  <a:pt x="4048" y="0"/>
                </a:moveTo>
                <a:cubicBezTo>
                  <a:pt x="3341" y="0"/>
                  <a:pt x="2632" y="188"/>
                  <a:pt x="1999" y="562"/>
                </a:cubicBezTo>
                <a:cubicBezTo>
                  <a:pt x="750" y="1294"/>
                  <a:pt x="0" y="2650"/>
                  <a:pt x="36" y="4113"/>
                </a:cubicBezTo>
                <a:cubicBezTo>
                  <a:pt x="36" y="5362"/>
                  <a:pt x="625" y="6540"/>
                  <a:pt x="1624" y="7307"/>
                </a:cubicBezTo>
                <a:lnTo>
                  <a:pt x="1624" y="10626"/>
                </a:lnTo>
                <a:lnTo>
                  <a:pt x="5817" y="10626"/>
                </a:lnTo>
                <a:lnTo>
                  <a:pt x="5817" y="9038"/>
                </a:lnTo>
                <a:lnTo>
                  <a:pt x="6477" y="9038"/>
                </a:lnTo>
                <a:cubicBezTo>
                  <a:pt x="6905" y="9038"/>
                  <a:pt x="7298" y="8877"/>
                  <a:pt x="7601" y="8574"/>
                </a:cubicBezTo>
                <a:cubicBezTo>
                  <a:pt x="7887" y="8288"/>
                  <a:pt x="8047" y="7878"/>
                  <a:pt x="8047" y="7468"/>
                </a:cubicBezTo>
                <a:lnTo>
                  <a:pt x="8047" y="6665"/>
                </a:lnTo>
                <a:lnTo>
                  <a:pt x="8636" y="6665"/>
                </a:lnTo>
                <a:cubicBezTo>
                  <a:pt x="8975" y="6629"/>
                  <a:pt x="9279" y="6236"/>
                  <a:pt x="8957" y="5737"/>
                </a:cubicBezTo>
                <a:lnTo>
                  <a:pt x="8047" y="4167"/>
                </a:lnTo>
                <a:lnTo>
                  <a:pt x="8047" y="4113"/>
                </a:lnTo>
                <a:cubicBezTo>
                  <a:pt x="8101" y="2650"/>
                  <a:pt x="7352" y="1294"/>
                  <a:pt x="6085" y="562"/>
                </a:cubicBezTo>
                <a:cubicBezTo>
                  <a:pt x="5460" y="188"/>
                  <a:pt x="4755" y="0"/>
                  <a:pt x="4048" y="0"/>
                </a:cubicBezTo>
                <a:close/>
              </a:path>
            </a:pathLst>
          </a:custGeom>
          <a:solidFill>
            <a:srgbClr val="FFCB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1099;p35">
            <a:extLst>
              <a:ext uri="{FF2B5EF4-FFF2-40B4-BE49-F238E27FC236}">
                <a16:creationId xmlns:a16="http://schemas.microsoft.com/office/drawing/2014/main" id="{D55CA614-4CB2-4109-8AAF-9CDBBA76CB35}"/>
              </a:ext>
            </a:extLst>
          </p:cNvPr>
          <p:cNvSpPr/>
          <p:nvPr/>
        </p:nvSpPr>
        <p:spPr>
          <a:xfrm>
            <a:off x="950275" y="3926479"/>
            <a:ext cx="410692" cy="458060"/>
          </a:xfrm>
          <a:custGeom>
            <a:avLst/>
            <a:gdLst/>
            <a:ahLst/>
            <a:cxnLst/>
            <a:rect l="l" t="t" r="r" b="b"/>
            <a:pathLst>
              <a:path w="9279" h="10626" extrusionOk="0">
                <a:moveTo>
                  <a:pt x="3640" y="1062"/>
                </a:moveTo>
                <a:cubicBezTo>
                  <a:pt x="3890" y="1062"/>
                  <a:pt x="4140" y="1133"/>
                  <a:pt x="4318" y="1312"/>
                </a:cubicBezTo>
                <a:cubicBezTo>
                  <a:pt x="4487" y="1203"/>
                  <a:pt x="4672" y="1152"/>
                  <a:pt x="4857" y="1152"/>
                </a:cubicBezTo>
                <a:cubicBezTo>
                  <a:pt x="4946" y="1152"/>
                  <a:pt x="5034" y="1164"/>
                  <a:pt x="5121" y="1187"/>
                </a:cubicBezTo>
                <a:cubicBezTo>
                  <a:pt x="5407" y="1276"/>
                  <a:pt x="5603" y="1490"/>
                  <a:pt x="5692" y="1758"/>
                </a:cubicBezTo>
                <a:lnTo>
                  <a:pt x="5764" y="1758"/>
                </a:lnTo>
                <a:cubicBezTo>
                  <a:pt x="6263" y="1758"/>
                  <a:pt x="6674" y="2150"/>
                  <a:pt x="6674" y="2650"/>
                </a:cubicBezTo>
                <a:lnTo>
                  <a:pt x="6674" y="2686"/>
                </a:lnTo>
                <a:cubicBezTo>
                  <a:pt x="6977" y="2864"/>
                  <a:pt x="7155" y="3203"/>
                  <a:pt x="7137" y="3542"/>
                </a:cubicBezTo>
                <a:cubicBezTo>
                  <a:pt x="7033" y="3995"/>
                  <a:pt x="6623" y="4346"/>
                  <a:pt x="6172" y="4346"/>
                </a:cubicBezTo>
                <a:cubicBezTo>
                  <a:pt x="6160" y="4346"/>
                  <a:pt x="6149" y="4345"/>
                  <a:pt x="6138" y="4345"/>
                </a:cubicBezTo>
                <a:lnTo>
                  <a:pt x="4943" y="4345"/>
                </a:lnTo>
                <a:cubicBezTo>
                  <a:pt x="4443" y="4345"/>
                  <a:pt x="4033" y="4755"/>
                  <a:pt x="4033" y="5255"/>
                </a:cubicBezTo>
                <a:lnTo>
                  <a:pt x="4033" y="6236"/>
                </a:lnTo>
                <a:lnTo>
                  <a:pt x="3426" y="6236"/>
                </a:lnTo>
                <a:lnTo>
                  <a:pt x="3426" y="5451"/>
                </a:lnTo>
                <a:cubicBezTo>
                  <a:pt x="3426" y="5166"/>
                  <a:pt x="3444" y="4809"/>
                  <a:pt x="3230" y="4595"/>
                </a:cubicBezTo>
                <a:cubicBezTo>
                  <a:pt x="3123" y="4452"/>
                  <a:pt x="2980" y="4345"/>
                  <a:pt x="2837" y="4238"/>
                </a:cubicBezTo>
                <a:cubicBezTo>
                  <a:pt x="2730" y="4184"/>
                  <a:pt x="2623" y="4095"/>
                  <a:pt x="2552" y="3988"/>
                </a:cubicBezTo>
                <a:cubicBezTo>
                  <a:pt x="2498" y="3935"/>
                  <a:pt x="2480" y="3881"/>
                  <a:pt x="2463" y="3810"/>
                </a:cubicBezTo>
                <a:cubicBezTo>
                  <a:pt x="2572" y="3755"/>
                  <a:pt x="2702" y="3732"/>
                  <a:pt x="2828" y="3732"/>
                </a:cubicBezTo>
                <a:cubicBezTo>
                  <a:pt x="2868" y="3732"/>
                  <a:pt x="2906" y="3734"/>
                  <a:pt x="2944" y="3738"/>
                </a:cubicBezTo>
                <a:cubicBezTo>
                  <a:pt x="3034" y="3738"/>
                  <a:pt x="3105" y="3685"/>
                  <a:pt x="3105" y="3613"/>
                </a:cubicBezTo>
                <a:cubicBezTo>
                  <a:pt x="3105" y="3524"/>
                  <a:pt x="3051" y="3453"/>
                  <a:pt x="2980" y="3435"/>
                </a:cubicBezTo>
                <a:cubicBezTo>
                  <a:pt x="2934" y="3431"/>
                  <a:pt x="2886" y="3429"/>
                  <a:pt x="2839" y="3429"/>
                </a:cubicBezTo>
                <a:cubicBezTo>
                  <a:pt x="2684" y="3429"/>
                  <a:pt x="2523" y="3452"/>
                  <a:pt x="2373" y="3506"/>
                </a:cubicBezTo>
                <a:cubicBezTo>
                  <a:pt x="2373" y="3471"/>
                  <a:pt x="2373" y="3453"/>
                  <a:pt x="2356" y="3435"/>
                </a:cubicBezTo>
                <a:cubicBezTo>
                  <a:pt x="2356" y="3310"/>
                  <a:pt x="2373" y="3203"/>
                  <a:pt x="2409" y="3078"/>
                </a:cubicBezTo>
                <a:cubicBezTo>
                  <a:pt x="2498" y="2793"/>
                  <a:pt x="2766" y="2686"/>
                  <a:pt x="3034" y="2579"/>
                </a:cubicBezTo>
                <a:cubicBezTo>
                  <a:pt x="3069" y="2579"/>
                  <a:pt x="3123" y="2561"/>
                  <a:pt x="3194" y="2543"/>
                </a:cubicBezTo>
                <a:lnTo>
                  <a:pt x="3230" y="2525"/>
                </a:lnTo>
                <a:cubicBezTo>
                  <a:pt x="3301" y="2543"/>
                  <a:pt x="3355" y="2561"/>
                  <a:pt x="3408" y="2579"/>
                </a:cubicBezTo>
                <a:lnTo>
                  <a:pt x="3480" y="2579"/>
                </a:lnTo>
                <a:lnTo>
                  <a:pt x="3569" y="2596"/>
                </a:lnTo>
                <a:cubicBezTo>
                  <a:pt x="3694" y="2757"/>
                  <a:pt x="3765" y="2953"/>
                  <a:pt x="3747" y="3150"/>
                </a:cubicBezTo>
                <a:cubicBezTo>
                  <a:pt x="3729" y="3346"/>
                  <a:pt x="3640" y="3542"/>
                  <a:pt x="3480" y="3685"/>
                </a:cubicBezTo>
                <a:cubicBezTo>
                  <a:pt x="3426" y="3721"/>
                  <a:pt x="3408" y="3810"/>
                  <a:pt x="3480" y="3881"/>
                </a:cubicBezTo>
                <a:cubicBezTo>
                  <a:pt x="3500" y="3912"/>
                  <a:pt x="3539" y="3931"/>
                  <a:pt x="3582" y="3931"/>
                </a:cubicBezTo>
                <a:cubicBezTo>
                  <a:pt x="3613" y="3931"/>
                  <a:pt x="3646" y="3921"/>
                  <a:pt x="3676" y="3899"/>
                </a:cubicBezTo>
                <a:cubicBezTo>
                  <a:pt x="3765" y="3810"/>
                  <a:pt x="3837" y="3721"/>
                  <a:pt x="3890" y="3613"/>
                </a:cubicBezTo>
                <a:lnTo>
                  <a:pt x="3908" y="3613"/>
                </a:lnTo>
                <a:cubicBezTo>
                  <a:pt x="4140" y="3596"/>
                  <a:pt x="4354" y="3524"/>
                  <a:pt x="4568" y="3417"/>
                </a:cubicBezTo>
                <a:cubicBezTo>
                  <a:pt x="4586" y="3399"/>
                  <a:pt x="4604" y="3364"/>
                  <a:pt x="4622" y="3328"/>
                </a:cubicBezTo>
                <a:cubicBezTo>
                  <a:pt x="4639" y="3292"/>
                  <a:pt x="4622" y="3239"/>
                  <a:pt x="4604" y="3221"/>
                </a:cubicBezTo>
                <a:cubicBezTo>
                  <a:pt x="4572" y="3179"/>
                  <a:pt x="4529" y="3162"/>
                  <a:pt x="4487" y="3162"/>
                </a:cubicBezTo>
                <a:cubicBezTo>
                  <a:pt x="4458" y="3162"/>
                  <a:pt x="4430" y="3170"/>
                  <a:pt x="4408" y="3185"/>
                </a:cubicBezTo>
                <a:cubicBezTo>
                  <a:pt x="4283" y="3239"/>
                  <a:pt x="4158" y="3310"/>
                  <a:pt x="4015" y="3310"/>
                </a:cubicBezTo>
                <a:cubicBezTo>
                  <a:pt x="4033" y="3274"/>
                  <a:pt x="4033" y="3221"/>
                  <a:pt x="4033" y="3185"/>
                </a:cubicBezTo>
                <a:cubicBezTo>
                  <a:pt x="4051" y="3007"/>
                  <a:pt x="4033" y="2846"/>
                  <a:pt x="3961" y="2686"/>
                </a:cubicBezTo>
                <a:lnTo>
                  <a:pt x="3961" y="2686"/>
                </a:lnTo>
                <a:cubicBezTo>
                  <a:pt x="4068" y="2704"/>
                  <a:pt x="4176" y="2721"/>
                  <a:pt x="4283" y="2721"/>
                </a:cubicBezTo>
                <a:cubicBezTo>
                  <a:pt x="4372" y="2721"/>
                  <a:pt x="4461" y="2704"/>
                  <a:pt x="4568" y="2686"/>
                </a:cubicBezTo>
                <a:cubicBezTo>
                  <a:pt x="4729" y="2900"/>
                  <a:pt x="4961" y="3043"/>
                  <a:pt x="5228" y="3114"/>
                </a:cubicBezTo>
                <a:cubicBezTo>
                  <a:pt x="5567" y="3292"/>
                  <a:pt x="5888" y="3506"/>
                  <a:pt x="5888" y="3881"/>
                </a:cubicBezTo>
                <a:cubicBezTo>
                  <a:pt x="5888" y="3935"/>
                  <a:pt x="5924" y="4006"/>
                  <a:pt x="5960" y="4042"/>
                </a:cubicBezTo>
                <a:cubicBezTo>
                  <a:pt x="5987" y="4051"/>
                  <a:pt x="6013" y="4055"/>
                  <a:pt x="6040" y="4055"/>
                </a:cubicBezTo>
                <a:cubicBezTo>
                  <a:pt x="6067" y="4055"/>
                  <a:pt x="6094" y="4051"/>
                  <a:pt x="6120" y="4042"/>
                </a:cubicBezTo>
                <a:cubicBezTo>
                  <a:pt x="6174" y="4006"/>
                  <a:pt x="6192" y="3935"/>
                  <a:pt x="6192" y="3881"/>
                </a:cubicBezTo>
                <a:cubicBezTo>
                  <a:pt x="6192" y="3596"/>
                  <a:pt x="6049" y="3328"/>
                  <a:pt x="5817" y="3150"/>
                </a:cubicBezTo>
                <a:cubicBezTo>
                  <a:pt x="6013" y="3150"/>
                  <a:pt x="6174" y="3043"/>
                  <a:pt x="6299" y="2918"/>
                </a:cubicBezTo>
                <a:cubicBezTo>
                  <a:pt x="6335" y="2846"/>
                  <a:pt x="6335" y="2757"/>
                  <a:pt x="6281" y="2704"/>
                </a:cubicBezTo>
                <a:cubicBezTo>
                  <a:pt x="6251" y="2681"/>
                  <a:pt x="6218" y="2671"/>
                  <a:pt x="6186" y="2671"/>
                </a:cubicBezTo>
                <a:cubicBezTo>
                  <a:pt x="6141" y="2671"/>
                  <a:pt x="6098" y="2690"/>
                  <a:pt x="6067" y="2721"/>
                </a:cubicBezTo>
                <a:cubicBezTo>
                  <a:pt x="6003" y="2785"/>
                  <a:pt x="5854" y="2849"/>
                  <a:pt x="5644" y="2849"/>
                </a:cubicBezTo>
                <a:cubicBezTo>
                  <a:pt x="5619" y="2849"/>
                  <a:pt x="5594" y="2848"/>
                  <a:pt x="5567" y="2846"/>
                </a:cubicBezTo>
                <a:cubicBezTo>
                  <a:pt x="5317" y="2846"/>
                  <a:pt x="5068" y="2757"/>
                  <a:pt x="4871" y="2596"/>
                </a:cubicBezTo>
                <a:cubicBezTo>
                  <a:pt x="5086" y="2507"/>
                  <a:pt x="5282" y="2347"/>
                  <a:pt x="5407" y="2150"/>
                </a:cubicBezTo>
                <a:cubicBezTo>
                  <a:pt x="5442" y="2079"/>
                  <a:pt x="5407" y="1990"/>
                  <a:pt x="5335" y="1936"/>
                </a:cubicBezTo>
                <a:cubicBezTo>
                  <a:pt x="5317" y="1924"/>
                  <a:pt x="5296" y="1918"/>
                  <a:pt x="5273" y="1918"/>
                </a:cubicBezTo>
                <a:cubicBezTo>
                  <a:pt x="5226" y="1918"/>
                  <a:pt x="5175" y="1942"/>
                  <a:pt x="5139" y="1990"/>
                </a:cubicBezTo>
                <a:cubicBezTo>
                  <a:pt x="4991" y="2273"/>
                  <a:pt x="4716" y="2412"/>
                  <a:pt x="4307" y="2412"/>
                </a:cubicBezTo>
                <a:cubicBezTo>
                  <a:pt x="4124" y="2412"/>
                  <a:pt x="3913" y="2384"/>
                  <a:pt x="3676" y="2329"/>
                </a:cubicBezTo>
                <a:cubicBezTo>
                  <a:pt x="3854" y="2186"/>
                  <a:pt x="3944" y="1954"/>
                  <a:pt x="3908" y="1740"/>
                </a:cubicBezTo>
                <a:cubicBezTo>
                  <a:pt x="3908" y="1686"/>
                  <a:pt x="3872" y="1633"/>
                  <a:pt x="3837" y="1597"/>
                </a:cubicBezTo>
                <a:cubicBezTo>
                  <a:pt x="3807" y="1590"/>
                  <a:pt x="3784" y="1586"/>
                  <a:pt x="3762" y="1586"/>
                </a:cubicBezTo>
                <a:cubicBezTo>
                  <a:pt x="3733" y="1586"/>
                  <a:pt x="3707" y="1594"/>
                  <a:pt x="3676" y="1615"/>
                </a:cubicBezTo>
                <a:cubicBezTo>
                  <a:pt x="3605" y="1651"/>
                  <a:pt x="3605" y="1704"/>
                  <a:pt x="3605" y="1758"/>
                </a:cubicBezTo>
                <a:cubicBezTo>
                  <a:pt x="3605" y="2115"/>
                  <a:pt x="3426" y="2168"/>
                  <a:pt x="3123" y="2257"/>
                </a:cubicBezTo>
                <a:cubicBezTo>
                  <a:pt x="3087" y="2275"/>
                  <a:pt x="3034" y="2293"/>
                  <a:pt x="2980" y="2311"/>
                </a:cubicBezTo>
                <a:cubicBezTo>
                  <a:pt x="2909" y="2115"/>
                  <a:pt x="2730" y="1972"/>
                  <a:pt x="2534" y="1918"/>
                </a:cubicBezTo>
                <a:cubicBezTo>
                  <a:pt x="2520" y="1914"/>
                  <a:pt x="2505" y="1911"/>
                  <a:pt x="2491" y="1911"/>
                </a:cubicBezTo>
                <a:cubicBezTo>
                  <a:pt x="2453" y="1911"/>
                  <a:pt x="2417" y="1928"/>
                  <a:pt x="2391" y="1954"/>
                </a:cubicBezTo>
                <a:cubicBezTo>
                  <a:pt x="2356" y="2008"/>
                  <a:pt x="2338" y="2043"/>
                  <a:pt x="2356" y="2115"/>
                </a:cubicBezTo>
                <a:cubicBezTo>
                  <a:pt x="2356" y="2168"/>
                  <a:pt x="2409" y="2222"/>
                  <a:pt x="2480" y="2222"/>
                </a:cubicBezTo>
                <a:cubicBezTo>
                  <a:pt x="2570" y="2257"/>
                  <a:pt x="2659" y="2329"/>
                  <a:pt x="2712" y="2418"/>
                </a:cubicBezTo>
                <a:lnTo>
                  <a:pt x="2712" y="2436"/>
                </a:lnTo>
                <a:cubicBezTo>
                  <a:pt x="2463" y="2543"/>
                  <a:pt x="2249" y="2739"/>
                  <a:pt x="2159" y="2989"/>
                </a:cubicBezTo>
                <a:cubicBezTo>
                  <a:pt x="2141" y="3043"/>
                  <a:pt x="2124" y="3114"/>
                  <a:pt x="2124" y="3185"/>
                </a:cubicBezTo>
                <a:cubicBezTo>
                  <a:pt x="2106" y="3150"/>
                  <a:pt x="2070" y="3132"/>
                  <a:pt x="2052" y="3096"/>
                </a:cubicBezTo>
                <a:cubicBezTo>
                  <a:pt x="1999" y="2971"/>
                  <a:pt x="1963" y="2846"/>
                  <a:pt x="1945" y="2739"/>
                </a:cubicBezTo>
                <a:cubicBezTo>
                  <a:pt x="1945" y="2686"/>
                  <a:pt x="1892" y="2614"/>
                  <a:pt x="1856" y="2614"/>
                </a:cubicBezTo>
                <a:cubicBezTo>
                  <a:pt x="1836" y="2601"/>
                  <a:pt x="1815" y="2595"/>
                  <a:pt x="1796" y="2595"/>
                </a:cubicBezTo>
                <a:cubicBezTo>
                  <a:pt x="1764" y="2595"/>
                  <a:pt x="1735" y="2610"/>
                  <a:pt x="1713" y="2632"/>
                </a:cubicBezTo>
                <a:cubicBezTo>
                  <a:pt x="1678" y="2686"/>
                  <a:pt x="1642" y="2739"/>
                  <a:pt x="1678" y="2775"/>
                </a:cubicBezTo>
                <a:cubicBezTo>
                  <a:pt x="1695" y="2953"/>
                  <a:pt x="1749" y="3096"/>
                  <a:pt x="1820" y="3221"/>
                </a:cubicBezTo>
                <a:cubicBezTo>
                  <a:pt x="1892" y="3346"/>
                  <a:pt x="1999" y="3453"/>
                  <a:pt x="2141" y="3524"/>
                </a:cubicBezTo>
                <a:cubicBezTo>
                  <a:pt x="2159" y="3703"/>
                  <a:pt x="2231" y="3899"/>
                  <a:pt x="2320" y="4077"/>
                </a:cubicBezTo>
                <a:cubicBezTo>
                  <a:pt x="2231" y="4184"/>
                  <a:pt x="2106" y="4292"/>
                  <a:pt x="1981" y="4363"/>
                </a:cubicBezTo>
                <a:cubicBezTo>
                  <a:pt x="1945" y="4399"/>
                  <a:pt x="1910" y="4434"/>
                  <a:pt x="1892" y="4506"/>
                </a:cubicBezTo>
                <a:cubicBezTo>
                  <a:pt x="1892" y="4541"/>
                  <a:pt x="1927" y="4613"/>
                  <a:pt x="1981" y="4631"/>
                </a:cubicBezTo>
                <a:cubicBezTo>
                  <a:pt x="2005" y="4647"/>
                  <a:pt x="2029" y="4655"/>
                  <a:pt x="2051" y="4655"/>
                </a:cubicBezTo>
                <a:cubicBezTo>
                  <a:pt x="2079" y="4655"/>
                  <a:pt x="2104" y="4642"/>
                  <a:pt x="2124" y="4613"/>
                </a:cubicBezTo>
                <a:cubicBezTo>
                  <a:pt x="2249" y="4523"/>
                  <a:pt x="2373" y="4434"/>
                  <a:pt x="2480" y="4309"/>
                </a:cubicBezTo>
                <a:cubicBezTo>
                  <a:pt x="2570" y="4381"/>
                  <a:pt x="2641" y="4434"/>
                  <a:pt x="2730" y="4488"/>
                </a:cubicBezTo>
                <a:cubicBezTo>
                  <a:pt x="2855" y="4559"/>
                  <a:pt x="2962" y="4666"/>
                  <a:pt x="3069" y="4773"/>
                </a:cubicBezTo>
                <a:cubicBezTo>
                  <a:pt x="3194" y="4916"/>
                  <a:pt x="3194" y="5201"/>
                  <a:pt x="3194" y="5433"/>
                </a:cubicBezTo>
                <a:lnTo>
                  <a:pt x="3194" y="6236"/>
                </a:lnTo>
                <a:lnTo>
                  <a:pt x="2570" y="6236"/>
                </a:lnTo>
                <a:cubicBezTo>
                  <a:pt x="2570" y="5255"/>
                  <a:pt x="2106" y="5201"/>
                  <a:pt x="2034" y="5166"/>
                </a:cubicBezTo>
                <a:cubicBezTo>
                  <a:pt x="1838" y="5130"/>
                  <a:pt x="1321" y="4845"/>
                  <a:pt x="1214" y="4292"/>
                </a:cubicBezTo>
                <a:cubicBezTo>
                  <a:pt x="1196" y="4256"/>
                  <a:pt x="1196" y="4220"/>
                  <a:pt x="1196" y="4184"/>
                </a:cubicBezTo>
                <a:cubicBezTo>
                  <a:pt x="964" y="3881"/>
                  <a:pt x="982" y="3435"/>
                  <a:pt x="1232" y="3132"/>
                </a:cubicBezTo>
                <a:cubicBezTo>
                  <a:pt x="1214" y="3043"/>
                  <a:pt x="1196" y="2953"/>
                  <a:pt x="1196" y="2846"/>
                </a:cubicBezTo>
                <a:cubicBezTo>
                  <a:pt x="1196" y="2418"/>
                  <a:pt x="1499" y="2043"/>
                  <a:pt x="1927" y="1972"/>
                </a:cubicBezTo>
                <a:cubicBezTo>
                  <a:pt x="2048" y="1610"/>
                  <a:pt x="2385" y="1364"/>
                  <a:pt x="2746" y="1364"/>
                </a:cubicBezTo>
                <a:cubicBezTo>
                  <a:pt x="2759" y="1364"/>
                  <a:pt x="2771" y="1365"/>
                  <a:pt x="2784" y="1365"/>
                </a:cubicBezTo>
                <a:cubicBezTo>
                  <a:pt x="2855" y="1365"/>
                  <a:pt x="2944" y="1383"/>
                  <a:pt x="2998" y="1383"/>
                </a:cubicBezTo>
                <a:cubicBezTo>
                  <a:pt x="3159" y="1205"/>
                  <a:pt x="3390" y="1098"/>
                  <a:pt x="3640" y="1062"/>
                </a:cubicBezTo>
                <a:close/>
                <a:moveTo>
                  <a:pt x="4048" y="0"/>
                </a:moveTo>
                <a:cubicBezTo>
                  <a:pt x="3341" y="0"/>
                  <a:pt x="2632" y="188"/>
                  <a:pt x="1999" y="562"/>
                </a:cubicBezTo>
                <a:cubicBezTo>
                  <a:pt x="750" y="1294"/>
                  <a:pt x="0" y="2650"/>
                  <a:pt x="36" y="4113"/>
                </a:cubicBezTo>
                <a:cubicBezTo>
                  <a:pt x="36" y="5362"/>
                  <a:pt x="625" y="6540"/>
                  <a:pt x="1624" y="7307"/>
                </a:cubicBezTo>
                <a:lnTo>
                  <a:pt x="1624" y="10626"/>
                </a:lnTo>
                <a:lnTo>
                  <a:pt x="5817" y="10626"/>
                </a:lnTo>
                <a:lnTo>
                  <a:pt x="5817" y="9038"/>
                </a:lnTo>
                <a:lnTo>
                  <a:pt x="6477" y="9038"/>
                </a:lnTo>
                <a:cubicBezTo>
                  <a:pt x="6905" y="9038"/>
                  <a:pt x="7298" y="8877"/>
                  <a:pt x="7601" y="8574"/>
                </a:cubicBezTo>
                <a:cubicBezTo>
                  <a:pt x="7887" y="8288"/>
                  <a:pt x="8047" y="7878"/>
                  <a:pt x="8047" y="7468"/>
                </a:cubicBezTo>
                <a:lnTo>
                  <a:pt x="8047" y="6665"/>
                </a:lnTo>
                <a:lnTo>
                  <a:pt x="8636" y="6665"/>
                </a:lnTo>
                <a:cubicBezTo>
                  <a:pt x="8975" y="6629"/>
                  <a:pt x="9279" y="6236"/>
                  <a:pt x="8957" y="5737"/>
                </a:cubicBezTo>
                <a:lnTo>
                  <a:pt x="8047" y="4167"/>
                </a:lnTo>
                <a:lnTo>
                  <a:pt x="8047" y="4113"/>
                </a:lnTo>
                <a:cubicBezTo>
                  <a:pt x="8101" y="2650"/>
                  <a:pt x="7352" y="1294"/>
                  <a:pt x="6085" y="562"/>
                </a:cubicBezTo>
                <a:cubicBezTo>
                  <a:pt x="5460" y="188"/>
                  <a:pt x="4755" y="0"/>
                  <a:pt x="4048" y="0"/>
                </a:cubicBezTo>
                <a:close/>
              </a:path>
            </a:pathLst>
          </a:custGeom>
          <a:solidFill>
            <a:srgbClr val="FFCB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27"/>
          <p:cNvSpPr txBox="1">
            <a:spLocks noGrp="1"/>
          </p:cNvSpPr>
          <p:nvPr>
            <p:ph type="body" idx="1"/>
          </p:nvPr>
        </p:nvSpPr>
        <p:spPr>
          <a:xfrm>
            <a:off x="381811" y="1881748"/>
            <a:ext cx="5851500" cy="1277400"/>
          </a:xfrm>
          <a:prstGeom prst="rect">
            <a:avLst/>
          </a:prstGeom>
          <a:solidFill>
            <a:srgbClr val="000000">
              <a:alpha val="44130"/>
            </a:srgbClr>
          </a:solidFill>
          <a:effectLst>
            <a:outerShdw blurRad="57150" dist="19050" dir="540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 dirty="0">
                <a:solidFill>
                  <a:srgbClr val="FFCB25"/>
                </a:solidFill>
                <a:latin typeface="Nova Square"/>
                <a:ea typeface="Nova Square"/>
                <a:cs typeface="Nova Square"/>
                <a:sym typeface="Nova Square"/>
              </a:rPr>
              <a:t>Thank you </a:t>
            </a:r>
            <a:endParaRPr sz="4800" dirty="0">
              <a:latin typeface="Nova Square"/>
              <a:ea typeface="Nova Square"/>
              <a:cs typeface="Nova Square"/>
              <a:sym typeface="Nova Square"/>
            </a:endParaRPr>
          </a:p>
        </p:txBody>
      </p:sp>
      <p:sp>
        <p:nvSpPr>
          <p:cNvPr id="3" name="Google Shape;875;p35">
            <a:extLst>
              <a:ext uri="{FF2B5EF4-FFF2-40B4-BE49-F238E27FC236}">
                <a16:creationId xmlns:a16="http://schemas.microsoft.com/office/drawing/2014/main" id="{C9D89C60-D8AC-4956-ACBA-471003F706BD}"/>
              </a:ext>
            </a:extLst>
          </p:cNvPr>
          <p:cNvSpPr/>
          <p:nvPr/>
        </p:nvSpPr>
        <p:spPr>
          <a:xfrm>
            <a:off x="5097413" y="2357225"/>
            <a:ext cx="379546" cy="351431"/>
          </a:xfrm>
          <a:custGeom>
            <a:avLst/>
            <a:gdLst/>
            <a:ahLst/>
            <a:cxnLst/>
            <a:rect l="l" t="t" r="r" b="b"/>
            <a:pathLst>
              <a:path w="9047" h="9047" extrusionOk="0">
                <a:moveTo>
                  <a:pt x="4514" y="2927"/>
                </a:moveTo>
                <a:cubicBezTo>
                  <a:pt x="5389" y="2927"/>
                  <a:pt x="6102" y="3640"/>
                  <a:pt x="6102" y="4515"/>
                </a:cubicBezTo>
                <a:cubicBezTo>
                  <a:pt x="6102" y="5407"/>
                  <a:pt x="5389" y="6120"/>
                  <a:pt x="4514" y="6120"/>
                </a:cubicBezTo>
                <a:cubicBezTo>
                  <a:pt x="3640" y="6120"/>
                  <a:pt x="2926" y="5407"/>
                  <a:pt x="2926" y="4515"/>
                </a:cubicBezTo>
                <a:cubicBezTo>
                  <a:pt x="2926" y="3640"/>
                  <a:pt x="3640" y="2927"/>
                  <a:pt x="4514" y="2927"/>
                </a:cubicBezTo>
                <a:close/>
                <a:moveTo>
                  <a:pt x="3979" y="0"/>
                </a:moveTo>
                <a:lnTo>
                  <a:pt x="3515" y="928"/>
                </a:lnTo>
                <a:cubicBezTo>
                  <a:pt x="3230" y="1017"/>
                  <a:pt x="2944" y="1124"/>
                  <a:pt x="2695" y="1285"/>
                </a:cubicBezTo>
                <a:lnTo>
                  <a:pt x="1695" y="946"/>
                </a:lnTo>
                <a:lnTo>
                  <a:pt x="946" y="1695"/>
                </a:lnTo>
                <a:lnTo>
                  <a:pt x="1267" y="2695"/>
                </a:lnTo>
                <a:cubicBezTo>
                  <a:pt x="1124" y="2962"/>
                  <a:pt x="999" y="3248"/>
                  <a:pt x="928" y="3533"/>
                </a:cubicBezTo>
                <a:lnTo>
                  <a:pt x="0" y="3997"/>
                </a:lnTo>
                <a:lnTo>
                  <a:pt x="0" y="5050"/>
                </a:lnTo>
                <a:lnTo>
                  <a:pt x="928" y="5514"/>
                </a:lnTo>
                <a:cubicBezTo>
                  <a:pt x="999" y="5817"/>
                  <a:pt x="1124" y="6085"/>
                  <a:pt x="1267" y="6352"/>
                </a:cubicBezTo>
                <a:lnTo>
                  <a:pt x="946" y="7352"/>
                </a:lnTo>
                <a:lnTo>
                  <a:pt x="1695" y="8101"/>
                </a:lnTo>
                <a:lnTo>
                  <a:pt x="2695" y="7780"/>
                </a:lnTo>
                <a:cubicBezTo>
                  <a:pt x="2962" y="7922"/>
                  <a:pt x="3248" y="8047"/>
                  <a:pt x="3533" y="8119"/>
                </a:cubicBezTo>
                <a:lnTo>
                  <a:pt x="3997" y="9047"/>
                </a:lnTo>
                <a:lnTo>
                  <a:pt x="5068" y="9047"/>
                </a:lnTo>
                <a:lnTo>
                  <a:pt x="5532" y="8119"/>
                </a:lnTo>
                <a:cubicBezTo>
                  <a:pt x="5817" y="8047"/>
                  <a:pt x="6102" y="7922"/>
                  <a:pt x="6352" y="7780"/>
                </a:cubicBezTo>
                <a:lnTo>
                  <a:pt x="7351" y="8101"/>
                </a:lnTo>
                <a:lnTo>
                  <a:pt x="8101" y="7352"/>
                </a:lnTo>
                <a:lnTo>
                  <a:pt x="7762" y="6352"/>
                </a:lnTo>
                <a:cubicBezTo>
                  <a:pt x="7922" y="6085"/>
                  <a:pt x="8029" y="5799"/>
                  <a:pt x="8119" y="5514"/>
                </a:cubicBezTo>
                <a:lnTo>
                  <a:pt x="9047" y="5050"/>
                </a:lnTo>
                <a:lnTo>
                  <a:pt x="9047" y="3979"/>
                </a:lnTo>
                <a:lnTo>
                  <a:pt x="8101" y="3515"/>
                </a:lnTo>
                <a:cubicBezTo>
                  <a:pt x="8029" y="3230"/>
                  <a:pt x="7905" y="2962"/>
                  <a:pt x="7762" y="2695"/>
                </a:cubicBezTo>
                <a:lnTo>
                  <a:pt x="8101" y="1695"/>
                </a:lnTo>
                <a:lnTo>
                  <a:pt x="7334" y="946"/>
                </a:lnTo>
                <a:lnTo>
                  <a:pt x="6334" y="1285"/>
                </a:lnTo>
                <a:cubicBezTo>
                  <a:pt x="6085" y="1124"/>
                  <a:pt x="5799" y="1017"/>
                  <a:pt x="5496" y="928"/>
                </a:cubicBezTo>
                <a:lnTo>
                  <a:pt x="5050" y="0"/>
                </a:lnTo>
                <a:close/>
              </a:path>
            </a:pathLst>
          </a:custGeom>
          <a:solidFill>
            <a:srgbClr val="FFCB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" name="Google Shape;876;p35">
            <a:extLst>
              <a:ext uri="{FF2B5EF4-FFF2-40B4-BE49-F238E27FC236}">
                <a16:creationId xmlns:a16="http://schemas.microsoft.com/office/drawing/2014/main" id="{38CEFF25-5BB6-4E91-AFE0-CFD297E9F8CD}"/>
              </a:ext>
            </a:extLst>
          </p:cNvPr>
          <p:cNvGrpSpPr/>
          <p:nvPr/>
        </p:nvGrpSpPr>
        <p:grpSpPr>
          <a:xfrm>
            <a:off x="5299341" y="2357225"/>
            <a:ext cx="544566" cy="605516"/>
            <a:chOff x="3086700" y="1180050"/>
            <a:chExt cx="216800" cy="262325"/>
          </a:xfrm>
        </p:grpSpPr>
        <p:sp>
          <p:nvSpPr>
            <p:cNvPr id="5" name="Google Shape;877;p35">
              <a:extLst>
                <a:ext uri="{FF2B5EF4-FFF2-40B4-BE49-F238E27FC236}">
                  <a16:creationId xmlns:a16="http://schemas.microsoft.com/office/drawing/2014/main" id="{A26DC3CB-5E97-4705-8F0A-AF0570ED9B85}"/>
                </a:ext>
              </a:extLst>
            </p:cNvPr>
            <p:cNvSpPr/>
            <p:nvPr/>
          </p:nvSpPr>
          <p:spPr>
            <a:xfrm>
              <a:off x="3161625" y="1180050"/>
              <a:ext cx="141875" cy="141425"/>
            </a:xfrm>
            <a:custGeom>
              <a:avLst/>
              <a:gdLst/>
              <a:ahLst/>
              <a:cxnLst/>
              <a:rect l="l" t="t" r="r" b="b"/>
              <a:pathLst>
                <a:path w="5675" h="5657" extrusionOk="0">
                  <a:moveTo>
                    <a:pt x="2838" y="1839"/>
                  </a:moveTo>
                  <a:cubicBezTo>
                    <a:pt x="3391" y="1839"/>
                    <a:pt x="3837" y="2285"/>
                    <a:pt x="3837" y="2838"/>
                  </a:cubicBezTo>
                  <a:cubicBezTo>
                    <a:pt x="3837" y="3373"/>
                    <a:pt x="3391" y="3837"/>
                    <a:pt x="2838" y="3837"/>
                  </a:cubicBezTo>
                  <a:cubicBezTo>
                    <a:pt x="2285" y="3837"/>
                    <a:pt x="1839" y="3373"/>
                    <a:pt x="1839" y="2838"/>
                  </a:cubicBezTo>
                  <a:cubicBezTo>
                    <a:pt x="1839" y="2285"/>
                    <a:pt x="2302" y="1839"/>
                    <a:pt x="2838" y="1839"/>
                  </a:cubicBezTo>
                  <a:close/>
                  <a:moveTo>
                    <a:pt x="2499" y="1"/>
                  </a:moveTo>
                  <a:lnTo>
                    <a:pt x="2213" y="590"/>
                  </a:lnTo>
                  <a:cubicBezTo>
                    <a:pt x="2035" y="643"/>
                    <a:pt x="1856" y="697"/>
                    <a:pt x="1696" y="804"/>
                  </a:cubicBezTo>
                  <a:lnTo>
                    <a:pt x="1071" y="590"/>
                  </a:lnTo>
                  <a:lnTo>
                    <a:pt x="590" y="1054"/>
                  </a:lnTo>
                  <a:lnTo>
                    <a:pt x="804" y="1696"/>
                  </a:lnTo>
                  <a:cubicBezTo>
                    <a:pt x="714" y="1856"/>
                    <a:pt x="643" y="2035"/>
                    <a:pt x="590" y="2213"/>
                  </a:cubicBezTo>
                  <a:lnTo>
                    <a:pt x="1" y="2499"/>
                  </a:lnTo>
                  <a:lnTo>
                    <a:pt x="1" y="3159"/>
                  </a:lnTo>
                  <a:lnTo>
                    <a:pt x="590" y="3462"/>
                  </a:lnTo>
                  <a:cubicBezTo>
                    <a:pt x="643" y="3641"/>
                    <a:pt x="714" y="3819"/>
                    <a:pt x="804" y="3980"/>
                  </a:cubicBezTo>
                  <a:lnTo>
                    <a:pt x="590" y="4604"/>
                  </a:lnTo>
                  <a:lnTo>
                    <a:pt x="1053" y="5068"/>
                  </a:lnTo>
                  <a:lnTo>
                    <a:pt x="1678" y="4854"/>
                  </a:lnTo>
                  <a:cubicBezTo>
                    <a:pt x="1839" y="4961"/>
                    <a:pt x="2017" y="5015"/>
                    <a:pt x="2195" y="5068"/>
                  </a:cubicBezTo>
                  <a:lnTo>
                    <a:pt x="2499" y="5657"/>
                  </a:lnTo>
                  <a:lnTo>
                    <a:pt x="3159" y="5657"/>
                  </a:lnTo>
                  <a:lnTo>
                    <a:pt x="3462" y="5068"/>
                  </a:lnTo>
                  <a:cubicBezTo>
                    <a:pt x="3641" y="5015"/>
                    <a:pt x="3819" y="4961"/>
                    <a:pt x="3962" y="4854"/>
                  </a:cubicBezTo>
                  <a:lnTo>
                    <a:pt x="4586" y="5068"/>
                  </a:lnTo>
                  <a:lnTo>
                    <a:pt x="5068" y="4604"/>
                  </a:lnTo>
                  <a:lnTo>
                    <a:pt x="4854" y="3980"/>
                  </a:lnTo>
                  <a:cubicBezTo>
                    <a:pt x="4961" y="3819"/>
                    <a:pt x="5032" y="3623"/>
                    <a:pt x="5086" y="3462"/>
                  </a:cubicBezTo>
                  <a:lnTo>
                    <a:pt x="5675" y="3159"/>
                  </a:lnTo>
                  <a:lnTo>
                    <a:pt x="5675" y="2499"/>
                  </a:lnTo>
                  <a:lnTo>
                    <a:pt x="5086" y="2213"/>
                  </a:lnTo>
                  <a:cubicBezTo>
                    <a:pt x="5032" y="2035"/>
                    <a:pt x="4961" y="1856"/>
                    <a:pt x="4872" y="1696"/>
                  </a:cubicBezTo>
                  <a:lnTo>
                    <a:pt x="5086" y="1054"/>
                  </a:lnTo>
                  <a:lnTo>
                    <a:pt x="4604" y="590"/>
                  </a:lnTo>
                  <a:lnTo>
                    <a:pt x="3980" y="804"/>
                  </a:lnTo>
                  <a:cubicBezTo>
                    <a:pt x="3819" y="697"/>
                    <a:pt x="3658" y="643"/>
                    <a:pt x="3462" y="590"/>
                  </a:cubicBezTo>
                  <a:lnTo>
                    <a:pt x="3177" y="1"/>
                  </a:lnTo>
                  <a:close/>
                </a:path>
              </a:pathLst>
            </a:custGeom>
            <a:solidFill>
              <a:srgbClr val="FFCB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878;p35">
              <a:extLst>
                <a:ext uri="{FF2B5EF4-FFF2-40B4-BE49-F238E27FC236}">
                  <a16:creationId xmlns:a16="http://schemas.microsoft.com/office/drawing/2014/main" id="{163346E9-9E0E-40BA-B1E1-B25FC89A20FF}"/>
                </a:ext>
              </a:extLst>
            </p:cNvPr>
            <p:cNvSpPr/>
            <p:nvPr/>
          </p:nvSpPr>
          <p:spPr>
            <a:xfrm>
              <a:off x="3086700" y="1301400"/>
              <a:ext cx="141425" cy="140975"/>
            </a:xfrm>
            <a:custGeom>
              <a:avLst/>
              <a:gdLst/>
              <a:ahLst/>
              <a:cxnLst/>
              <a:rect l="l" t="t" r="r" b="b"/>
              <a:pathLst>
                <a:path w="5657" h="5639" extrusionOk="0">
                  <a:moveTo>
                    <a:pt x="2837" y="1838"/>
                  </a:moveTo>
                  <a:cubicBezTo>
                    <a:pt x="3390" y="1838"/>
                    <a:pt x="3836" y="2284"/>
                    <a:pt x="3836" y="2819"/>
                  </a:cubicBezTo>
                  <a:cubicBezTo>
                    <a:pt x="3836" y="3372"/>
                    <a:pt x="3390" y="3818"/>
                    <a:pt x="2837" y="3818"/>
                  </a:cubicBezTo>
                  <a:cubicBezTo>
                    <a:pt x="2266" y="3818"/>
                    <a:pt x="1838" y="3372"/>
                    <a:pt x="1838" y="2819"/>
                  </a:cubicBezTo>
                  <a:cubicBezTo>
                    <a:pt x="1838" y="2266"/>
                    <a:pt x="2284" y="1838"/>
                    <a:pt x="2837" y="1838"/>
                  </a:cubicBezTo>
                  <a:close/>
                  <a:moveTo>
                    <a:pt x="2498" y="0"/>
                  </a:moveTo>
                  <a:lnTo>
                    <a:pt x="2195" y="571"/>
                  </a:lnTo>
                  <a:cubicBezTo>
                    <a:pt x="2016" y="624"/>
                    <a:pt x="1838" y="696"/>
                    <a:pt x="1677" y="785"/>
                  </a:cubicBezTo>
                  <a:lnTo>
                    <a:pt x="1053" y="571"/>
                  </a:lnTo>
                  <a:lnTo>
                    <a:pt x="589" y="1035"/>
                  </a:lnTo>
                  <a:lnTo>
                    <a:pt x="785" y="1659"/>
                  </a:lnTo>
                  <a:cubicBezTo>
                    <a:pt x="696" y="1838"/>
                    <a:pt x="642" y="2016"/>
                    <a:pt x="571" y="2195"/>
                  </a:cubicBezTo>
                  <a:lnTo>
                    <a:pt x="0" y="2480"/>
                  </a:lnTo>
                  <a:lnTo>
                    <a:pt x="0" y="3140"/>
                  </a:lnTo>
                  <a:lnTo>
                    <a:pt x="571" y="3426"/>
                  </a:lnTo>
                  <a:cubicBezTo>
                    <a:pt x="642" y="3622"/>
                    <a:pt x="696" y="3800"/>
                    <a:pt x="785" y="3961"/>
                  </a:cubicBezTo>
                  <a:lnTo>
                    <a:pt x="589" y="4586"/>
                  </a:lnTo>
                  <a:lnTo>
                    <a:pt x="1053" y="5049"/>
                  </a:lnTo>
                  <a:lnTo>
                    <a:pt x="1677" y="4853"/>
                  </a:lnTo>
                  <a:cubicBezTo>
                    <a:pt x="1838" y="4942"/>
                    <a:pt x="2016" y="5014"/>
                    <a:pt x="2195" y="5049"/>
                  </a:cubicBezTo>
                  <a:lnTo>
                    <a:pt x="2498" y="5638"/>
                  </a:lnTo>
                  <a:lnTo>
                    <a:pt x="3158" y="5638"/>
                  </a:lnTo>
                  <a:lnTo>
                    <a:pt x="3462" y="5049"/>
                  </a:lnTo>
                  <a:cubicBezTo>
                    <a:pt x="3640" y="5014"/>
                    <a:pt x="3818" y="4942"/>
                    <a:pt x="3979" y="4853"/>
                  </a:cubicBezTo>
                  <a:lnTo>
                    <a:pt x="4604" y="5049"/>
                  </a:lnTo>
                  <a:lnTo>
                    <a:pt x="5067" y="4586"/>
                  </a:lnTo>
                  <a:lnTo>
                    <a:pt x="4853" y="3961"/>
                  </a:lnTo>
                  <a:cubicBezTo>
                    <a:pt x="4960" y="3800"/>
                    <a:pt x="5032" y="3640"/>
                    <a:pt x="5085" y="3444"/>
                  </a:cubicBezTo>
                  <a:lnTo>
                    <a:pt x="5656" y="3158"/>
                  </a:lnTo>
                  <a:lnTo>
                    <a:pt x="5656" y="2498"/>
                  </a:lnTo>
                  <a:lnTo>
                    <a:pt x="5085" y="2195"/>
                  </a:lnTo>
                  <a:cubicBezTo>
                    <a:pt x="5032" y="2016"/>
                    <a:pt x="4960" y="1838"/>
                    <a:pt x="4853" y="1677"/>
                  </a:cubicBezTo>
                  <a:lnTo>
                    <a:pt x="5085" y="1053"/>
                  </a:lnTo>
                  <a:lnTo>
                    <a:pt x="4604" y="571"/>
                  </a:lnTo>
                  <a:lnTo>
                    <a:pt x="3979" y="785"/>
                  </a:lnTo>
                  <a:cubicBezTo>
                    <a:pt x="3818" y="696"/>
                    <a:pt x="3622" y="624"/>
                    <a:pt x="3462" y="571"/>
                  </a:cubicBezTo>
                  <a:lnTo>
                    <a:pt x="3158" y="0"/>
                  </a:lnTo>
                  <a:close/>
                </a:path>
              </a:pathLst>
            </a:custGeom>
            <a:solidFill>
              <a:srgbClr val="FFCB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" name="Google Shape;875;p35">
            <a:extLst>
              <a:ext uri="{FF2B5EF4-FFF2-40B4-BE49-F238E27FC236}">
                <a16:creationId xmlns:a16="http://schemas.microsoft.com/office/drawing/2014/main" id="{F5B35CBB-6EBF-4305-B7D9-179A94ACE86C}"/>
              </a:ext>
            </a:extLst>
          </p:cNvPr>
          <p:cNvSpPr/>
          <p:nvPr/>
        </p:nvSpPr>
        <p:spPr>
          <a:xfrm>
            <a:off x="4914700" y="2776378"/>
            <a:ext cx="355236" cy="325408"/>
          </a:xfrm>
          <a:custGeom>
            <a:avLst/>
            <a:gdLst/>
            <a:ahLst/>
            <a:cxnLst/>
            <a:rect l="l" t="t" r="r" b="b"/>
            <a:pathLst>
              <a:path w="9047" h="9047" extrusionOk="0">
                <a:moveTo>
                  <a:pt x="4514" y="2927"/>
                </a:moveTo>
                <a:cubicBezTo>
                  <a:pt x="5389" y="2927"/>
                  <a:pt x="6102" y="3640"/>
                  <a:pt x="6102" y="4515"/>
                </a:cubicBezTo>
                <a:cubicBezTo>
                  <a:pt x="6102" y="5407"/>
                  <a:pt x="5389" y="6120"/>
                  <a:pt x="4514" y="6120"/>
                </a:cubicBezTo>
                <a:cubicBezTo>
                  <a:pt x="3640" y="6120"/>
                  <a:pt x="2926" y="5407"/>
                  <a:pt x="2926" y="4515"/>
                </a:cubicBezTo>
                <a:cubicBezTo>
                  <a:pt x="2926" y="3640"/>
                  <a:pt x="3640" y="2927"/>
                  <a:pt x="4514" y="2927"/>
                </a:cubicBezTo>
                <a:close/>
                <a:moveTo>
                  <a:pt x="3979" y="0"/>
                </a:moveTo>
                <a:lnTo>
                  <a:pt x="3515" y="928"/>
                </a:lnTo>
                <a:cubicBezTo>
                  <a:pt x="3230" y="1017"/>
                  <a:pt x="2944" y="1124"/>
                  <a:pt x="2695" y="1285"/>
                </a:cubicBezTo>
                <a:lnTo>
                  <a:pt x="1695" y="946"/>
                </a:lnTo>
                <a:lnTo>
                  <a:pt x="946" y="1695"/>
                </a:lnTo>
                <a:lnTo>
                  <a:pt x="1267" y="2695"/>
                </a:lnTo>
                <a:cubicBezTo>
                  <a:pt x="1124" y="2962"/>
                  <a:pt x="999" y="3248"/>
                  <a:pt x="928" y="3533"/>
                </a:cubicBezTo>
                <a:lnTo>
                  <a:pt x="0" y="3997"/>
                </a:lnTo>
                <a:lnTo>
                  <a:pt x="0" y="5050"/>
                </a:lnTo>
                <a:lnTo>
                  <a:pt x="928" y="5514"/>
                </a:lnTo>
                <a:cubicBezTo>
                  <a:pt x="999" y="5817"/>
                  <a:pt x="1124" y="6085"/>
                  <a:pt x="1267" y="6352"/>
                </a:cubicBezTo>
                <a:lnTo>
                  <a:pt x="946" y="7352"/>
                </a:lnTo>
                <a:lnTo>
                  <a:pt x="1695" y="8101"/>
                </a:lnTo>
                <a:lnTo>
                  <a:pt x="2695" y="7780"/>
                </a:lnTo>
                <a:cubicBezTo>
                  <a:pt x="2962" y="7922"/>
                  <a:pt x="3248" y="8047"/>
                  <a:pt x="3533" y="8119"/>
                </a:cubicBezTo>
                <a:lnTo>
                  <a:pt x="3997" y="9047"/>
                </a:lnTo>
                <a:lnTo>
                  <a:pt x="5068" y="9047"/>
                </a:lnTo>
                <a:lnTo>
                  <a:pt x="5532" y="8119"/>
                </a:lnTo>
                <a:cubicBezTo>
                  <a:pt x="5817" y="8047"/>
                  <a:pt x="6102" y="7922"/>
                  <a:pt x="6352" y="7780"/>
                </a:cubicBezTo>
                <a:lnTo>
                  <a:pt x="7351" y="8101"/>
                </a:lnTo>
                <a:lnTo>
                  <a:pt x="8101" y="7352"/>
                </a:lnTo>
                <a:lnTo>
                  <a:pt x="7762" y="6352"/>
                </a:lnTo>
                <a:cubicBezTo>
                  <a:pt x="7922" y="6085"/>
                  <a:pt x="8029" y="5799"/>
                  <a:pt x="8119" y="5514"/>
                </a:cubicBezTo>
                <a:lnTo>
                  <a:pt x="9047" y="5050"/>
                </a:lnTo>
                <a:lnTo>
                  <a:pt x="9047" y="3979"/>
                </a:lnTo>
                <a:lnTo>
                  <a:pt x="8101" y="3515"/>
                </a:lnTo>
                <a:cubicBezTo>
                  <a:pt x="8029" y="3230"/>
                  <a:pt x="7905" y="2962"/>
                  <a:pt x="7762" y="2695"/>
                </a:cubicBezTo>
                <a:lnTo>
                  <a:pt x="8101" y="1695"/>
                </a:lnTo>
                <a:lnTo>
                  <a:pt x="7334" y="946"/>
                </a:lnTo>
                <a:lnTo>
                  <a:pt x="6334" y="1285"/>
                </a:lnTo>
                <a:cubicBezTo>
                  <a:pt x="6085" y="1124"/>
                  <a:pt x="5799" y="1017"/>
                  <a:pt x="5496" y="928"/>
                </a:cubicBezTo>
                <a:lnTo>
                  <a:pt x="5050" y="0"/>
                </a:lnTo>
                <a:close/>
              </a:path>
            </a:pathLst>
          </a:custGeom>
          <a:solidFill>
            <a:srgbClr val="FFCB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" name="Google Shape;875;p35">
            <a:extLst>
              <a:ext uri="{FF2B5EF4-FFF2-40B4-BE49-F238E27FC236}">
                <a16:creationId xmlns:a16="http://schemas.microsoft.com/office/drawing/2014/main" id="{07682EFB-CB7F-45AD-91BD-23F4662A9582}"/>
              </a:ext>
            </a:extLst>
          </p:cNvPr>
          <p:cNvSpPr/>
          <p:nvPr/>
        </p:nvSpPr>
        <p:spPr>
          <a:xfrm>
            <a:off x="5394282" y="2030778"/>
            <a:ext cx="355236" cy="326447"/>
          </a:xfrm>
          <a:custGeom>
            <a:avLst/>
            <a:gdLst/>
            <a:ahLst/>
            <a:cxnLst/>
            <a:rect l="l" t="t" r="r" b="b"/>
            <a:pathLst>
              <a:path w="9047" h="9047" extrusionOk="0">
                <a:moveTo>
                  <a:pt x="4514" y="2927"/>
                </a:moveTo>
                <a:cubicBezTo>
                  <a:pt x="5389" y="2927"/>
                  <a:pt x="6102" y="3640"/>
                  <a:pt x="6102" y="4515"/>
                </a:cubicBezTo>
                <a:cubicBezTo>
                  <a:pt x="6102" y="5407"/>
                  <a:pt x="5389" y="6120"/>
                  <a:pt x="4514" y="6120"/>
                </a:cubicBezTo>
                <a:cubicBezTo>
                  <a:pt x="3640" y="6120"/>
                  <a:pt x="2926" y="5407"/>
                  <a:pt x="2926" y="4515"/>
                </a:cubicBezTo>
                <a:cubicBezTo>
                  <a:pt x="2926" y="3640"/>
                  <a:pt x="3640" y="2927"/>
                  <a:pt x="4514" y="2927"/>
                </a:cubicBezTo>
                <a:close/>
                <a:moveTo>
                  <a:pt x="3979" y="0"/>
                </a:moveTo>
                <a:lnTo>
                  <a:pt x="3515" y="928"/>
                </a:lnTo>
                <a:cubicBezTo>
                  <a:pt x="3230" y="1017"/>
                  <a:pt x="2944" y="1124"/>
                  <a:pt x="2695" y="1285"/>
                </a:cubicBezTo>
                <a:lnTo>
                  <a:pt x="1695" y="946"/>
                </a:lnTo>
                <a:lnTo>
                  <a:pt x="946" y="1695"/>
                </a:lnTo>
                <a:lnTo>
                  <a:pt x="1267" y="2695"/>
                </a:lnTo>
                <a:cubicBezTo>
                  <a:pt x="1124" y="2962"/>
                  <a:pt x="999" y="3248"/>
                  <a:pt x="928" y="3533"/>
                </a:cubicBezTo>
                <a:lnTo>
                  <a:pt x="0" y="3997"/>
                </a:lnTo>
                <a:lnTo>
                  <a:pt x="0" y="5050"/>
                </a:lnTo>
                <a:lnTo>
                  <a:pt x="928" y="5514"/>
                </a:lnTo>
                <a:cubicBezTo>
                  <a:pt x="999" y="5817"/>
                  <a:pt x="1124" y="6085"/>
                  <a:pt x="1267" y="6352"/>
                </a:cubicBezTo>
                <a:lnTo>
                  <a:pt x="946" y="7352"/>
                </a:lnTo>
                <a:lnTo>
                  <a:pt x="1695" y="8101"/>
                </a:lnTo>
                <a:lnTo>
                  <a:pt x="2695" y="7780"/>
                </a:lnTo>
                <a:cubicBezTo>
                  <a:pt x="2962" y="7922"/>
                  <a:pt x="3248" y="8047"/>
                  <a:pt x="3533" y="8119"/>
                </a:cubicBezTo>
                <a:lnTo>
                  <a:pt x="3997" y="9047"/>
                </a:lnTo>
                <a:lnTo>
                  <a:pt x="5068" y="9047"/>
                </a:lnTo>
                <a:lnTo>
                  <a:pt x="5532" y="8119"/>
                </a:lnTo>
                <a:cubicBezTo>
                  <a:pt x="5817" y="8047"/>
                  <a:pt x="6102" y="7922"/>
                  <a:pt x="6352" y="7780"/>
                </a:cubicBezTo>
                <a:lnTo>
                  <a:pt x="7351" y="8101"/>
                </a:lnTo>
                <a:lnTo>
                  <a:pt x="8101" y="7352"/>
                </a:lnTo>
                <a:lnTo>
                  <a:pt x="7762" y="6352"/>
                </a:lnTo>
                <a:cubicBezTo>
                  <a:pt x="7922" y="6085"/>
                  <a:pt x="8029" y="5799"/>
                  <a:pt x="8119" y="5514"/>
                </a:cubicBezTo>
                <a:lnTo>
                  <a:pt x="9047" y="5050"/>
                </a:lnTo>
                <a:lnTo>
                  <a:pt x="9047" y="3979"/>
                </a:lnTo>
                <a:lnTo>
                  <a:pt x="8101" y="3515"/>
                </a:lnTo>
                <a:cubicBezTo>
                  <a:pt x="8029" y="3230"/>
                  <a:pt x="7905" y="2962"/>
                  <a:pt x="7762" y="2695"/>
                </a:cubicBezTo>
                <a:lnTo>
                  <a:pt x="8101" y="1695"/>
                </a:lnTo>
                <a:lnTo>
                  <a:pt x="7334" y="946"/>
                </a:lnTo>
                <a:lnTo>
                  <a:pt x="6334" y="1285"/>
                </a:lnTo>
                <a:cubicBezTo>
                  <a:pt x="6085" y="1124"/>
                  <a:pt x="5799" y="1017"/>
                  <a:pt x="5496" y="928"/>
                </a:cubicBezTo>
                <a:lnTo>
                  <a:pt x="5050" y="0"/>
                </a:lnTo>
                <a:close/>
              </a:path>
            </a:pathLst>
          </a:custGeom>
          <a:solidFill>
            <a:srgbClr val="FFCB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0161_Caterpillar_Template_SlidesMania">
  <a:themeElements>
    <a:clrScheme name="Simple Light">
      <a:dk1>
        <a:srgbClr val="000000"/>
      </a:dk1>
      <a:lt1>
        <a:srgbClr val="FFFFFF"/>
      </a:lt1>
      <a:dk2>
        <a:srgbClr val="000000"/>
      </a:dk2>
      <a:lt2>
        <a:srgbClr val="EEEEEE"/>
      </a:lt2>
      <a:accent1>
        <a:srgbClr val="FF00FF"/>
      </a:accent1>
      <a:accent2>
        <a:srgbClr val="9900FF"/>
      </a:accent2>
      <a:accent3>
        <a:srgbClr val="0000FF"/>
      </a:accent3>
      <a:accent4>
        <a:srgbClr val="4A86E8"/>
      </a:accent4>
      <a:accent5>
        <a:srgbClr val="00FFFF"/>
      </a:accent5>
      <a:accent6>
        <a:srgbClr val="00FF00"/>
      </a:accent6>
      <a:hlink>
        <a:srgbClr val="17171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326</TotalTime>
  <Words>151</Words>
  <Application>Microsoft Office PowerPoint</Application>
  <PresentationFormat>Affichage à l'écran (16:9)</PresentationFormat>
  <Paragraphs>30</Paragraphs>
  <Slides>8</Slides>
  <Notes>8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8</vt:i4>
      </vt:variant>
    </vt:vector>
  </HeadingPairs>
  <TitlesOfParts>
    <vt:vector size="16" baseType="lpstr">
      <vt:lpstr>Calibri</vt:lpstr>
      <vt:lpstr>Barlow Condensed</vt:lpstr>
      <vt:lpstr>Lucida Console</vt:lpstr>
      <vt:lpstr>Nunito Sans</vt:lpstr>
      <vt:lpstr>Nova Square</vt:lpstr>
      <vt:lpstr>Verdana</vt:lpstr>
      <vt:lpstr>Arial</vt:lpstr>
      <vt:lpstr>0161_Caterpillar_Template_SlidesMania</vt:lpstr>
      <vt:lpstr>SCRAPING CATERPILLAR</vt:lpstr>
      <vt:lpstr>The Project :</vt:lpstr>
      <vt:lpstr>The Process:</vt:lpstr>
      <vt:lpstr>Challenges:</vt:lpstr>
      <vt:lpstr>ANOTHER WAY</vt:lpstr>
      <vt:lpstr>Improvements:</vt:lpstr>
      <vt:lpstr>Higlights: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CATERPILLAR</dc:title>
  <dc:creator>bruna stricker</dc:creator>
  <cp:lastModifiedBy>bruna stricker</cp:lastModifiedBy>
  <cp:revision>13</cp:revision>
  <dcterms:modified xsi:type="dcterms:W3CDTF">2021-04-30T14:47:19Z</dcterms:modified>
</cp:coreProperties>
</file>